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1338" y="8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8499BB-C7AF-DD03-0CF1-AC4B0E1008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F81C2C8-3F71-D00E-6F49-147B3EC118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D7A64B1-F26A-4D63-D276-F74693ABC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C63ED95-C874-E2F5-515C-CC310F066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531AA1E-1BFF-9836-6683-AE26A2048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692011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BF16C2-AEE6-6EC1-767D-60A8F0FAF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AF22B9A-0355-2FFA-DED0-2E1B53DE92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B26DF5D-05A9-077D-42B2-5BDF4FB2E5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8BE69EA-0D82-F0D1-96DB-9BC4D7639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13F88F3-B07F-ED3B-9B76-50CF86450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215751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C5303C1-1E0B-ECAB-7064-3F09A035D5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BAB07F1-CE6B-5EB0-0F71-A28BC8E296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33B8E10-C24B-F1A5-C871-08A720B3AD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2FF923E-3797-FEE2-BC46-E44A8ADE5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169645-FC89-0A1C-C54A-E8321880A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894320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D39268-1CE4-BEB7-228F-32B242E9F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559BE57-50C6-C410-9127-3FEEDD4948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38FA5F8-F1E0-9700-D9C5-CF7836A44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7F2CFF6-CF29-20E5-BB7E-4A8737C01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F9A0F81-5CA7-3362-51B4-A4F8ED1A0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756655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41386B-7A34-3FE1-08AD-6C2319ED1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B807C50-7362-E211-4481-552742A540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7013F0-D145-FB4A-679C-B91123542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DB8ECA-588A-0A3C-193C-3BA2DAC83B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A41844C-DCD8-238D-6ADA-2860ABB88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441997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DCBE4E-C2BC-60B7-F419-8C12EDB01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E70D67D-E90F-4047-6AAC-F0AB18D023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AF83C09-E34D-A29B-5C40-83E3157474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BBEA8A8-2F81-D215-1083-80A60E1C1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41F6A13-54BE-47E7-A7D7-169691166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EC5D06A-24F6-50A2-7277-6B3765CD9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415563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BD825E-23CC-8C2A-269A-AFBD8B70F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BFCADFE-EFC6-734F-53D2-CA2EB42F11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3E4EE52-A05D-BDE9-3E28-B900186960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C3B1E4B-0C52-09EA-E3E8-18323A4F6C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0B4D398-AE06-8E1B-3E25-E1BA6798A2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72D35BF-5F67-EDBB-444D-436F0732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AA2C5AB-E03B-E42A-7A0B-75AC7C3B56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8DBE41E-DF27-8B97-429D-09D55B076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872466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2B1F1C-F3AF-1332-ACB1-C8529EC88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05B1354-B471-62BB-4FF0-A3ACC21D2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761B1D9-FE3C-F618-46DB-EBD4B0701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849DB62-8BFE-9101-27BA-DF2B2A357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66673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EA28302-57AD-8468-B57B-B659C38C7A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C8E7122-BECB-0D80-ED1D-C955957F9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2A4E0D7-97CD-8246-73ED-E5435E9C2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11993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D25E3C-EB5C-7BAB-34A8-BA033706B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36239B6-16C5-AAE9-8E8F-4A5B226A06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E6BA14B-E7D0-81C1-C6F5-F90E73A4C8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E41CA2A-B02B-9411-36E9-209E3B080A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8CAA621-1594-C739-4683-69C0DE821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80181F2-1AD5-8F0E-767D-9343A5521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78191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7CF6FA-B84F-CB6C-E6E1-D5F536888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18466AF-FCCC-6D5D-87A7-7CC68414FB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CD82BE9-9B30-8F6C-CF15-5561330D53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5FEE7E7-5C20-FA33-E140-16F5325928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29262DE-D156-DD0F-5629-D37F2BCF3D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0DA07A0-D13B-E7AB-8E55-C46489AA2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526242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D4F650-0913-DBC6-415C-81A346F5B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9F464F9-9DDA-1A87-2C68-E7D7F9A610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F79B198-57A0-D0DB-06A1-D138FC4828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6941B0B-BA0D-60AD-2F21-FE0B9EA90C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FE08256-838C-E66F-069F-BD5EC9C63D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11386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microsoft.com/office/2007/relationships/hdphoto" Target="../media/hdphoto1.wdp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microsoft.com/office/2007/relationships/hdphoto" Target="../media/hdphoto2.wdp"/><Relationship Id="rId15" Type="http://schemas.openxmlformats.org/officeDocument/2006/relationships/image" Target="../media/image12.png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openxmlformats.org/officeDocument/2006/relationships/image" Target="../media/image21.png"/><Relationship Id="rId25" Type="http://schemas.openxmlformats.org/officeDocument/2006/relationships/image" Target="../media/image22.png"/><Relationship Id="rId26" Type="http://schemas.openxmlformats.org/officeDocument/2006/relationships/image" Target="../media/image23.png"/><Relationship Id="rId27" Type="http://schemas.openxmlformats.org/officeDocument/2006/relationships/image" Target="../media/image24.png"/><Relationship Id="rId28" Type="http://schemas.openxmlformats.org/officeDocument/2006/relationships/image" Target="../media/image25.png"/><Relationship Id="rId29" Type="http://schemas.openxmlformats.org/officeDocument/2006/relationships/image" Target="../media/image26.png"/><Relationship Id="rId30" Type="http://schemas.openxmlformats.org/officeDocument/2006/relationships/image" Target="../media/image27.png"/><Relationship Id="rId31" Type="http://schemas.openxmlformats.org/officeDocument/2006/relationships/image" Target="../media/image28.png"/><Relationship Id="rId32" Type="http://schemas.openxmlformats.org/officeDocument/2006/relationships/image" Target="../media/image29.png"/><Relationship Id="rId33" Type="http://schemas.openxmlformats.org/officeDocument/2006/relationships/image" Target="../media/image30.png"/><Relationship Id="rId34" Type="http://schemas.openxmlformats.org/officeDocument/2006/relationships/image" Target="../media/image31.png"/><Relationship Id="rId35" Type="http://schemas.openxmlformats.org/officeDocument/2006/relationships/image" Target="../media/image32.png"/><Relationship Id="rId36" Type="http://schemas.openxmlformats.org/officeDocument/2006/relationships/image" Target="../media/image33.png"/><Relationship Id="rId37" Type="http://schemas.openxmlformats.org/officeDocument/2006/relationships/image" Target="../media/image34.png"/><Relationship Id="rId38" Type="http://schemas.openxmlformats.org/officeDocument/2006/relationships/image" Target="../media/image35.png"/><Relationship Id="rId39" Type="http://schemas.openxmlformats.org/officeDocument/2006/relationships/image" Target="../media/image36.png"/><Relationship Id="rId40" Type="http://schemas.openxmlformats.org/officeDocument/2006/relationships/image" Target="../media/image37.png"/><Relationship Id="rId41" Type="http://schemas.openxmlformats.org/officeDocument/2006/relationships/image" Target="../media/image38.png"/><Relationship Id="rId42" Type="http://schemas.openxmlformats.org/officeDocument/2006/relationships/image" Target="../media/image39.png"/><Relationship Id="rId43" Type="http://schemas.openxmlformats.org/officeDocument/2006/relationships/image" Target="../media/image40.png"/><Relationship Id="rId44" Type="http://schemas.openxmlformats.org/officeDocument/2006/relationships/image" Target="../media/image41.png"/><Relationship Id="rId45" Type="http://schemas.openxmlformats.org/officeDocument/2006/relationships/image" Target="../media/image42.png"/><Relationship Id="rId46" Type="http://schemas.openxmlformats.org/officeDocument/2006/relationships/image" Target="../media/image43.png"/><Relationship Id="rId47" Type="http://schemas.openxmlformats.org/officeDocument/2006/relationships/image" Target="../media/image44.png"/><Relationship Id="rId48" Type="http://schemas.openxmlformats.org/officeDocument/2006/relationships/image" Target="../media/image45.png"/><Relationship Id="rId49" Type="http://schemas.openxmlformats.org/officeDocument/2006/relationships/image" Target="../media/image46.png"/><Relationship Id="rId50" Type="http://schemas.openxmlformats.org/officeDocument/2006/relationships/image" Target="../media/image47.png"/><Relationship Id="rId51" Type="http://schemas.openxmlformats.org/officeDocument/2006/relationships/image" Target="../media/image48.png"/><Relationship Id="rId52" Type="http://schemas.openxmlformats.org/officeDocument/2006/relationships/image" Target="../media/image49.png"/><Relationship Id="rId53" Type="http://schemas.openxmlformats.org/officeDocument/2006/relationships/image" Target="../media/image50.png"/><Relationship Id="rId54" Type="http://schemas.openxmlformats.org/officeDocument/2006/relationships/image" Target="../media/image51.png"/><Relationship Id="rId55" Type="http://schemas.openxmlformats.org/officeDocument/2006/relationships/image" Target="../media/image52.png"/><Relationship Id="rId56" Type="http://schemas.openxmlformats.org/officeDocument/2006/relationships/image" Target="../media/image53.png"/><Relationship Id="rId57" Type="http://schemas.openxmlformats.org/officeDocument/2006/relationships/image" Target="../media/image54.png"/><Relationship Id="rId58" Type="http://schemas.openxmlformats.org/officeDocument/2006/relationships/image" Target="../media/image55.png"/><Relationship Id="rId59" Type="http://schemas.openxmlformats.org/officeDocument/2006/relationships/image" Target="../media/image56.png"/><Relationship Id="rId60" Type="http://schemas.openxmlformats.org/officeDocument/2006/relationships/image" Target="../media/image57.png"/><Relationship Id="rId61" Type="http://schemas.openxmlformats.org/officeDocument/2006/relationships/image" Target="../media/image58.png"/><Relationship Id="rId62" Type="http://schemas.openxmlformats.org/officeDocument/2006/relationships/image" Target="../media/image59.png"/><Relationship Id="rId63" Type="http://schemas.openxmlformats.org/officeDocument/2006/relationships/image" Target="../media/image60.png"/><Relationship Id="rId64" Type="http://schemas.openxmlformats.org/officeDocument/2006/relationships/image" Target="../media/image61.png"/><Relationship Id="rId65" Type="http://schemas.openxmlformats.org/officeDocument/2006/relationships/image" Target="../media/image62.png"/><Relationship Id="rId66" Type="http://schemas.openxmlformats.org/officeDocument/2006/relationships/image" Target="../media/image63.png"/><Relationship Id="rId67" Type="http://schemas.openxmlformats.org/officeDocument/2006/relationships/image" Target="../media/image64.png"/><Relationship Id="rId68" Type="http://schemas.openxmlformats.org/officeDocument/2006/relationships/image" Target="../media/image65.png"/><Relationship Id="rId69" Type="http://schemas.openxmlformats.org/officeDocument/2006/relationships/image" Target="../media/image66.png"/><Relationship Id="rId70" Type="http://schemas.openxmlformats.org/officeDocument/2006/relationships/image" Target="../media/image67.png"/><Relationship Id="rId71" Type="http://schemas.openxmlformats.org/officeDocument/2006/relationships/image" Target="../media/image68.png"/><Relationship Id="rId72" Type="http://schemas.openxmlformats.org/officeDocument/2006/relationships/image" Target="../media/image6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мебель, картина, в помещении, стул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3DC05CC-B48D-94D6-62AF-99BB8D0D8B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997"/>
          <a:stretch/>
        </p:blipFill>
        <p:spPr>
          <a:xfrm>
            <a:off x="3167" y="-878"/>
            <a:ext cx="12192000" cy="6858000"/>
          </a:xfrm>
          <a:prstGeom prst="rect">
            <a:avLst/>
          </a:prstGeom>
        </p:spPr>
      </p:pic>
      <p:sp>
        <p:nvSpPr>
          <p:cNvPr id="5" name="Облако 4">
            <a:extLst>
              <a:ext uri="{FF2B5EF4-FFF2-40B4-BE49-F238E27FC236}">
                <a16:creationId xmlns:a16="http://schemas.microsoft.com/office/drawing/2014/main" id="{BCF5077E-AAE0-F705-3352-076AA9E7ABBF}"/>
              </a:ext>
            </a:extLst>
          </p:cNvPr>
          <p:cNvSpPr/>
          <p:nvPr/>
        </p:nvSpPr>
        <p:spPr>
          <a:xfrm>
            <a:off x="209646" y="183076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6" name="Облако 5">
            <a:extLst>
              <a:ext uri="{FF2B5EF4-FFF2-40B4-BE49-F238E27FC236}">
                <a16:creationId xmlns:a16="http://schemas.microsoft.com/office/drawing/2014/main" id="{64A3F269-70BB-B7B5-EB5A-3A69B00F87B7}"/>
              </a:ext>
            </a:extLst>
          </p:cNvPr>
          <p:cNvSpPr/>
          <p:nvPr/>
        </p:nvSpPr>
        <p:spPr>
          <a:xfrm>
            <a:off x="241629" y="2452671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" name="Облако 6">
            <a:extLst>
              <a:ext uri="{FF2B5EF4-FFF2-40B4-BE49-F238E27FC236}">
                <a16:creationId xmlns:a16="http://schemas.microsoft.com/office/drawing/2014/main" id="{EB3DE2B5-6ED0-CA33-97AB-86AD3B65E03C}"/>
              </a:ext>
            </a:extLst>
          </p:cNvPr>
          <p:cNvSpPr/>
          <p:nvPr/>
        </p:nvSpPr>
        <p:spPr>
          <a:xfrm>
            <a:off x="269155" y="4523509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" name="Облако 7">
            <a:extLst>
              <a:ext uri="{FF2B5EF4-FFF2-40B4-BE49-F238E27FC236}">
                <a16:creationId xmlns:a16="http://schemas.microsoft.com/office/drawing/2014/main" id="{AE2C634E-C7C3-C281-04ED-F1D9387FF078}"/>
              </a:ext>
            </a:extLst>
          </p:cNvPr>
          <p:cNvSpPr/>
          <p:nvPr/>
        </p:nvSpPr>
        <p:spPr>
          <a:xfrm>
            <a:off x="2713050" y="412953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9" name="Облако 8">
            <a:extLst>
              <a:ext uri="{FF2B5EF4-FFF2-40B4-BE49-F238E27FC236}">
                <a16:creationId xmlns:a16="http://schemas.microsoft.com/office/drawing/2014/main" id="{931F1C30-4E96-D070-F0B6-03292045CAA0}"/>
              </a:ext>
            </a:extLst>
          </p:cNvPr>
          <p:cNvSpPr/>
          <p:nvPr/>
        </p:nvSpPr>
        <p:spPr>
          <a:xfrm>
            <a:off x="3077699" y="2431207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0" name="Облако 9">
            <a:extLst>
              <a:ext uri="{FF2B5EF4-FFF2-40B4-BE49-F238E27FC236}">
                <a16:creationId xmlns:a16="http://schemas.microsoft.com/office/drawing/2014/main" id="{FB6B7363-1638-5792-6847-EB72E5288CD1}"/>
              </a:ext>
            </a:extLst>
          </p:cNvPr>
          <p:cNvSpPr/>
          <p:nvPr/>
        </p:nvSpPr>
        <p:spPr>
          <a:xfrm>
            <a:off x="3077699" y="4608716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1" name="Облако 10">
            <a:extLst>
              <a:ext uri="{FF2B5EF4-FFF2-40B4-BE49-F238E27FC236}">
                <a16:creationId xmlns:a16="http://schemas.microsoft.com/office/drawing/2014/main" id="{5C16D1AC-3E85-1A88-2A83-FB27F4C0C818}"/>
              </a:ext>
            </a:extLst>
          </p:cNvPr>
          <p:cNvSpPr/>
          <p:nvPr/>
        </p:nvSpPr>
        <p:spPr>
          <a:xfrm>
            <a:off x="7648560" y="1341855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2" name="Облако 11">
            <a:extLst>
              <a:ext uri="{FF2B5EF4-FFF2-40B4-BE49-F238E27FC236}">
                <a16:creationId xmlns:a16="http://schemas.microsoft.com/office/drawing/2014/main" id="{E6D22D9F-103A-9EA8-E144-6CA947576971}"/>
              </a:ext>
            </a:extLst>
          </p:cNvPr>
          <p:cNvSpPr/>
          <p:nvPr/>
        </p:nvSpPr>
        <p:spPr>
          <a:xfrm>
            <a:off x="5481819" y="2835758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3" name="Облако 12">
            <a:extLst>
              <a:ext uri="{FF2B5EF4-FFF2-40B4-BE49-F238E27FC236}">
                <a16:creationId xmlns:a16="http://schemas.microsoft.com/office/drawing/2014/main" id="{B2EB0CDC-7EB2-6A37-43FF-3B89A6F9D47F}"/>
              </a:ext>
            </a:extLst>
          </p:cNvPr>
          <p:cNvSpPr/>
          <p:nvPr/>
        </p:nvSpPr>
        <p:spPr>
          <a:xfrm>
            <a:off x="6400443" y="4634903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4" name="Облако 13">
            <a:extLst>
              <a:ext uri="{FF2B5EF4-FFF2-40B4-BE49-F238E27FC236}">
                <a16:creationId xmlns:a16="http://schemas.microsoft.com/office/drawing/2014/main" id="{92F86AFC-D3CB-2441-D574-60CAB83D2EF5}"/>
              </a:ext>
            </a:extLst>
          </p:cNvPr>
          <p:cNvSpPr/>
          <p:nvPr/>
        </p:nvSpPr>
        <p:spPr>
          <a:xfrm>
            <a:off x="5351217" y="450097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5" name="Рисунок 14" descr="Изображение выглядит как искусство, воздушный зме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940F5DA-AE42-A55D-52C0-4B4F547BFA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4367" y="4663065"/>
            <a:ext cx="1709119" cy="1840590"/>
          </a:xfrm>
          <a:prstGeom prst="rect">
            <a:avLst/>
          </a:prstGeom>
        </p:spPr>
      </p:pic>
      <p:pic>
        <p:nvPicPr>
          <p:cNvPr id="16" name="Рисунок 15" descr="Изображение выглядит как транспортное средство, Наземный транспорт, транспорт, колес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69526F4-DA56-416F-1B4A-56059B8722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141" y="1018675"/>
            <a:ext cx="1562643" cy="701837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ваза, Предметная фотография, орнамент, све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C033BAD-84AB-2CD6-8E28-31F7BA1769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501" y="464793"/>
            <a:ext cx="1554887" cy="1554887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Мягкая игрушка, плюшевый медвежонок, медведь, игруш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E5F6D19-56C9-AEEB-C03D-D461959EE8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269" y="4699796"/>
            <a:ext cx="1426541" cy="1426541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круг, Красочность, сфера, Детск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A8FDE45-E27F-F2B0-CAE8-545379CBC48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246" y="2691523"/>
            <a:ext cx="1258542" cy="1258542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желтый, снимок экрана, свет, Янтар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D600012-EE59-2789-6B8C-DCE20BDD82B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826" y="183076"/>
            <a:ext cx="1616496" cy="1616496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игрушка, мишка, мультфильм, кукл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BD6CACE-AD49-C881-6CA5-4B2A5831E22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6758" y="3142192"/>
            <a:ext cx="1335217" cy="1335217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6898A9B-B3BD-5C03-7E30-4F8AEC143D2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285" y="2734372"/>
            <a:ext cx="1334549" cy="1334549"/>
          </a:xfrm>
          <a:prstGeom prst="rect">
            <a:avLst/>
          </a:prstGeom>
        </p:spPr>
      </p:pic>
      <p:pic>
        <p:nvPicPr>
          <p:cNvPr id="23" name="Рисунок 22" descr="Изображение выглядит как рисунок, искусство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F1DC70C-12B7-A558-68EA-6FFD98BD05F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6128" y="4699796"/>
            <a:ext cx="1711150" cy="1711150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Механическая головоломка, коробка, куб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28D04EB-ED29-BDD6-6959-2843EDA66C9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30" b="29590" l="34766" r="64551">
                        <a14:foregroundMark x1="44238" y1="26758" x2="50195" y2="29590"/>
                        <a14:foregroundMark x1="49512" y1="28027" x2="43848" y2="27539"/>
                        <a14:foregroundMark x1="58789" y1="22656" x2="59863" y2="15039"/>
                        <a14:foregroundMark x1="61621" y1="12207" x2="60938" y2="24609"/>
                        <a14:foregroundMark x1="34863" y1="19629" x2="35742" y2="10938"/>
                        <a14:foregroundMark x1="35938" y1="9570" x2="46582" y2="5762"/>
                        <a14:foregroundMark x1="45605" y1="6836" x2="56445" y2="8301"/>
                        <a14:foregroundMark x1="50684" y1="5957" x2="64551" y2="102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552" r="36382" b="69317"/>
          <a:stretch/>
        </p:blipFill>
        <p:spPr>
          <a:xfrm>
            <a:off x="8455964" y="1816033"/>
            <a:ext cx="770288" cy="786108"/>
          </a:xfrm>
          <a:prstGeom prst="rect">
            <a:avLst/>
          </a:prstGeom>
        </p:spPr>
      </p:pic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8CFEF220-435E-30CB-2523-784744AB4574}"/>
              </a:ext>
            </a:extLst>
          </p:cNvPr>
          <p:cNvGrpSpPr/>
          <p:nvPr/>
        </p:nvGrpSpPr>
        <p:grpSpPr>
          <a:xfrm>
            <a:off x="6450794" y="4711713"/>
            <a:ext cx="2218135" cy="1687316"/>
            <a:chOff x="6172655" y="4656525"/>
            <a:chExt cx="2218135" cy="1687316"/>
          </a:xfrm>
        </p:grpSpPr>
        <p:pic>
          <p:nvPicPr>
            <p:cNvPr id="26" name="Рисунок 25" descr="Изображение выглядит как искусство, воздушный зме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7392965-E050-9645-DB8A-1A0F18AFE8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72655" y="5011526"/>
              <a:ext cx="1082876" cy="1166174"/>
            </a:xfrm>
            <a:prstGeom prst="rect">
              <a:avLst/>
            </a:prstGeom>
          </p:spPr>
        </p:pic>
        <p:pic>
          <p:nvPicPr>
            <p:cNvPr id="27" name="Рисунок 26" descr="Изображение выглядит как искусство, воздушный зме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AEA17B4-B42E-0FC5-340E-5D83A9F896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7B4409"/>
                </a:clrFrom>
                <a:clrTo>
                  <a:srgbClr val="7B4409">
                    <a:alpha val="0"/>
                  </a:srgbClr>
                </a:clrTo>
              </a:clrChange>
              <a:duotone>
                <a:prstClr val="black"/>
                <a:schemeClr val="accent3">
                  <a:lumMod val="60000"/>
                  <a:lumOff val="40000"/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291086">
              <a:off x="6730277" y="5219316"/>
              <a:ext cx="1082876" cy="1166174"/>
            </a:xfrm>
            <a:prstGeom prst="rect">
              <a:avLst/>
            </a:prstGeom>
          </p:spPr>
        </p:pic>
        <p:pic>
          <p:nvPicPr>
            <p:cNvPr id="28" name="Рисунок 27" descr="Изображение выглядит как искусство, воздушный зме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4017F23-82E7-E84E-A218-A07A90DDFC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rgbClr val="FFFF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028321">
              <a:off x="6864792" y="4614876"/>
              <a:ext cx="1082876" cy="1166174"/>
            </a:xfrm>
            <a:prstGeom prst="rect">
              <a:avLst/>
            </a:prstGeom>
          </p:spPr>
        </p:pic>
        <p:pic>
          <p:nvPicPr>
            <p:cNvPr id="29" name="Рисунок 28" descr="Изображение выглядит как искусство, воздушный зме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C3D6A1A-DDA0-6D5F-4847-EBB4D5DD82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30391">
              <a:off x="7307914" y="4895765"/>
              <a:ext cx="1082876" cy="1166174"/>
            </a:xfrm>
            <a:prstGeom prst="rect">
              <a:avLst/>
            </a:prstGeom>
          </p:spPr>
        </p:pic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D6EEB26A-E942-4C81-6728-C7AB379E85F1}"/>
              </a:ext>
            </a:extLst>
          </p:cNvPr>
          <p:cNvGrpSpPr/>
          <p:nvPr/>
        </p:nvGrpSpPr>
        <p:grpSpPr>
          <a:xfrm>
            <a:off x="3203501" y="4659370"/>
            <a:ext cx="2188915" cy="1886976"/>
            <a:chOff x="2946296" y="4643539"/>
            <a:chExt cx="2188915" cy="1886976"/>
          </a:xfrm>
        </p:grpSpPr>
        <p:pic>
          <p:nvPicPr>
            <p:cNvPr id="31" name="Рисунок 30" descr="Изображение выглядит как рисунок, искусство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415BF2F-3D4D-5CF8-A80E-684FFF48C8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6296" y="4677419"/>
              <a:ext cx="1348555" cy="1348555"/>
            </a:xfrm>
            <a:prstGeom prst="rect">
              <a:avLst/>
            </a:prstGeom>
          </p:spPr>
        </p:pic>
        <p:pic>
          <p:nvPicPr>
            <p:cNvPr id="32" name="Рисунок 31" descr="Изображение выглядит как рисунок, искусство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5C71C59-114E-39B6-7810-EF09FF559D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6656" y="4643539"/>
              <a:ext cx="1348555" cy="1348555"/>
            </a:xfrm>
            <a:prstGeom prst="rect">
              <a:avLst/>
            </a:prstGeom>
          </p:spPr>
        </p:pic>
        <p:pic>
          <p:nvPicPr>
            <p:cNvPr id="33" name="Рисунок 32" descr="Изображение выглядит как рисунок, искусство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BD8E106-6B6B-2A0D-CD3D-C5BD1166B6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5063" y="5181960"/>
              <a:ext cx="1348555" cy="1348555"/>
            </a:xfrm>
            <a:prstGeom prst="rect">
              <a:avLst/>
            </a:prstGeom>
          </p:spPr>
        </p:pic>
      </p:grp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E3803E5F-F675-EA60-6E44-AAE52977150B}"/>
              </a:ext>
            </a:extLst>
          </p:cNvPr>
          <p:cNvGrpSpPr/>
          <p:nvPr/>
        </p:nvGrpSpPr>
        <p:grpSpPr>
          <a:xfrm>
            <a:off x="421691" y="4706247"/>
            <a:ext cx="1911955" cy="1429743"/>
            <a:chOff x="232402" y="4728491"/>
            <a:chExt cx="1911955" cy="1429743"/>
          </a:xfrm>
        </p:grpSpPr>
        <p:pic>
          <p:nvPicPr>
            <p:cNvPr id="35" name="Рисунок 34" descr="Изображение выглядит как Воздушный шар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C786300-77AB-1943-8571-20EAC908A5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473" y="4728491"/>
              <a:ext cx="1238197" cy="1238197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Мягкая игрушка, плюшевый медвежонок, медведь, игруш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903AEC3-12F2-F58B-B77F-624EB60A9DD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402" y="5067483"/>
              <a:ext cx="1054630" cy="1054630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Мягкая игрушка, плюшевый медвежонок, медведь, игруш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34D6F39-534B-E191-0E7C-E9C67260B6A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230386" y="5244263"/>
              <a:ext cx="913971" cy="913971"/>
            </a:xfrm>
            <a:prstGeom prst="rect">
              <a:avLst/>
            </a:prstGeom>
          </p:spPr>
        </p:pic>
      </p:grp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3469E11E-6824-39ED-F3F6-DCDA6A6D2071}"/>
              </a:ext>
            </a:extLst>
          </p:cNvPr>
          <p:cNvGrpSpPr/>
          <p:nvPr/>
        </p:nvGrpSpPr>
        <p:grpSpPr>
          <a:xfrm>
            <a:off x="529979" y="2622754"/>
            <a:ext cx="1748196" cy="1450451"/>
            <a:chOff x="260108" y="2608282"/>
            <a:chExt cx="1748196" cy="1450451"/>
          </a:xfrm>
        </p:grpSpPr>
        <p:pic>
          <p:nvPicPr>
            <p:cNvPr id="39" name="Рисунок 38" descr="Изображение выглядит как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BCF34EA-1305-61A9-1DB8-858E2A8FEB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108" y="2692390"/>
              <a:ext cx="888449" cy="888449"/>
            </a:xfrm>
            <a:prstGeom prst="rect">
              <a:avLst/>
            </a:prstGeom>
          </p:spPr>
        </p:pic>
        <p:pic>
          <p:nvPicPr>
            <p:cNvPr id="40" name="Рисунок 39" descr="Изображение выглядит как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EB8BC64-A7B5-D3A8-99D8-1909698D30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4369" y="2608282"/>
              <a:ext cx="888449" cy="888449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364BBC6-34BF-AB4F-BF32-FFC87B2BA9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9855" y="3014859"/>
              <a:ext cx="888449" cy="888449"/>
            </a:xfrm>
            <a:prstGeom prst="rect">
              <a:avLst/>
            </a:prstGeom>
          </p:spPr>
        </p:pic>
        <p:pic>
          <p:nvPicPr>
            <p:cNvPr id="42" name="Рисунок 41" descr="Изображение выглядит как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54AF6AE-5ACE-D96C-1D0D-19EBA902FE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631" y="3170284"/>
              <a:ext cx="888449" cy="888449"/>
            </a:xfrm>
            <a:prstGeom prst="rect">
              <a:avLst/>
            </a:prstGeom>
          </p:spPr>
        </p:pic>
      </p:grpSp>
      <p:pic>
        <p:nvPicPr>
          <p:cNvPr id="43" name="Рисунок 42" descr="Изображение выглядит как Механическая головоломка, коробка, куб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0C6FF3C-8871-0BDD-88D7-8EC5EBA8268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0394" y="1538165"/>
            <a:ext cx="1542573" cy="1542573"/>
          </a:xfrm>
          <a:prstGeom prst="rect">
            <a:avLst/>
          </a:prstGeom>
        </p:spPr>
      </p:pic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AE31A1D4-5F3D-2F24-2272-BC9BE628DDAA}"/>
              </a:ext>
            </a:extLst>
          </p:cNvPr>
          <p:cNvGrpSpPr/>
          <p:nvPr/>
        </p:nvGrpSpPr>
        <p:grpSpPr>
          <a:xfrm>
            <a:off x="5565792" y="689909"/>
            <a:ext cx="1994070" cy="1728876"/>
            <a:chOff x="5348724" y="675734"/>
            <a:chExt cx="1994070" cy="1728876"/>
          </a:xfrm>
        </p:grpSpPr>
        <p:pic>
          <p:nvPicPr>
            <p:cNvPr id="45" name="Рисунок 44" descr="Изображение выглядит как транспортное средство, Наземный транспорт, транспорт, колес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AAD7CE4-91BE-CE40-0125-48C3ACC4DEE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16544" y="746441"/>
              <a:ext cx="976576" cy="438614"/>
            </a:xfrm>
            <a:prstGeom prst="rect">
              <a:avLst/>
            </a:prstGeom>
          </p:spPr>
        </p:pic>
        <p:pic>
          <p:nvPicPr>
            <p:cNvPr id="46" name="Рисунок 45" descr="Изображение выглядит как транспортное средство, Наземный транспорт, колесо, транспор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D814801-B569-855B-34E7-5AA3AB38AE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74949" y="1035063"/>
              <a:ext cx="1078593" cy="1078593"/>
            </a:xfrm>
            <a:prstGeom prst="rect">
              <a:avLst/>
            </a:prstGeom>
          </p:spPr>
        </p:pic>
        <p:pic>
          <p:nvPicPr>
            <p:cNvPr id="47" name="Рисунок 46" descr="Изображение выглядит как транспортное средство, Наземный транспорт, колесо, транспор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52D42FE-8FC0-97AA-9B87-83C863DA0E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8724" y="986942"/>
              <a:ext cx="915753" cy="915753"/>
            </a:xfrm>
            <a:prstGeom prst="rect">
              <a:avLst/>
            </a:prstGeom>
          </p:spPr>
        </p:pic>
        <p:pic>
          <p:nvPicPr>
            <p:cNvPr id="48" name="Рисунок 47" descr="Изображение выглядит как транспортное средство, Наземный транспорт, спортивный автомобиль, суперка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FA0E2A5-3E32-28B7-8AAF-7CD572D675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6211" y="1405441"/>
              <a:ext cx="999169" cy="999169"/>
            </a:xfrm>
            <a:prstGeom prst="rect">
              <a:avLst/>
            </a:prstGeom>
          </p:spPr>
        </p:pic>
        <p:pic>
          <p:nvPicPr>
            <p:cNvPr id="49" name="Рисунок 48" descr="Изображение выглядит как колесо, транспортное средство, спортивный автомобиль, Наземный транспор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4997650-6774-4240-E43E-81D6D4C380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6522" y="675734"/>
              <a:ext cx="906272" cy="906272"/>
            </a:xfrm>
            <a:prstGeom prst="rect">
              <a:avLst/>
            </a:prstGeom>
          </p:spPr>
        </p:pic>
      </p:grpSp>
      <p:grpSp>
        <p:nvGrpSpPr>
          <p:cNvPr id="50" name="Группа 49">
            <a:extLst>
              <a:ext uri="{FF2B5EF4-FFF2-40B4-BE49-F238E27FC236}">
                <a16:creationId xmlns:a16="http://schemas.microsoft.com/office/drawing/2014/main" id="{5405D222-B586-CFBC-3AE5-8A73B86A0399}"/>
              </a:ext>
            </a:extLst>
          </p:cNvPr>
          <p:cNvGrpSpPr/>
          <p:nvPr/>
        </p:nvGrpSpPr>
        <p:grpSpPr>
          <a:xfrm>
            <a:off x="2910926" y="428311"/>
            <a:ext cx="2088434" cy="1846239"/>
            <a:chOff x="2709130" y="404451"/>
            <a:chExt cx="2088434" cy="1846239"/>
          </a:xfrm>
        </p:grpSpPr>
        <p:pic>
          <p:nvPicPr>
            <p:cNvPr id="51" name="Рисунок 50" descr="Изображение выглядит как символ, искусство, звез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574CC83-7B41-6B64-1B51-BBE1A075F8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0065" y="404451"/>
              <a:ext cx="987499" cy="987499"/>
            </a:xfrm>
            <a:prstGeom prst="rect">
              <a:avLst/>
            </a:prstGeom>
          </p:spPr>
        </p:pic>
        <p:pic>
          <p:nvPicPr>
            <p:cNvPr id="52" name="Рисунок 51" descr="Изображение выглядит как круг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CF13389-9225-D939-529B-75F1CD4AE863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9130" y="637182"/>
              <a:ext cx="705551" cy="705551"/>
            </a:xfrm>
            <a:prstGeom prst="rect">
              <a:avLst/>
            </a:prstGeom>
          </p:spPr>
        </p:pic>
        <p:pic>
          <p:nvPicPr>
            <p:cNvPr id="53" name="Рисунок 52" descr="Изображение выглядит как ваза, Предметная фотография, орнамент, св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6B708EB-5CD2-D7B8-0675-EB3A9659A11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6468" y="1032725"/>
              <a:ext cx="795688" cy="795688"/>
            </a:xfrm>
            <a:prstGeom prst="rect">
              <a:avLst/>
            </a:prstGeom>
          </p:spPr>
        </p:pic>
        <p:pic>
          <p:nvPicPr>
            <p:cNvPr id="54" name="Рисунок 53" descr="Изображение выглядит как эмаль, искусство, цветок, Серьг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E504A11-CA2B-E0A5-E683-89DE8C6DE5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6933" y="597016"/>
              <a:ext cx="586514" cy="586514"/>
            </a:xfrm>
            <a:prstGeom prst="rect">
              <a:avLst/>
            </a:prstGeom>
          </p:spPr>
        </p:pic>
        <p:pic>
          <p:nvPicPr>
            <p:cNvPr id="55" name="Рисунок 54" descr="Изображение выглядит как символ, искусство, орнамен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D776A06-A2CF-9C19-ECE5-DFF545AB63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57760" y="1273366"/>
              <a:ext cx="649620" cy="649620"/>
            </a:xfrm>
            <a:prstGeom prst="rect">
              <a:avLst/>
            </a:prstGeom>
          </p:spPr>
        </p:pic>
        <p:pic>
          <p:nvPicPr>
            <p:cNvPr id="56" name="Рисунок 55" descr="Изображение выглядит как рождество, рождественская елка, орнамент, Праздничное украшен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518F528-0E9F-1346-5BA0-16927A313D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9518" y="1704701"/>
              <a:ext cx="548313" cy="545989"/>
            </a:xfrm>
            <a:prstGeom prst="rect">
              <a:avLst/>
            </a:prstGeom>
          </p:spPr>
        </p:pic>
        <p:pic>
          <p:nvPicPr>
            <p:cNvPr id="57" name="Рисунок 56" descr="Изображение выглядит как лампочка, св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5FB7816-E481-1A8C-ECFF-4077FA2290E9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0935" y="1356616"/>
              <a:ext cx="683203" cy="683203"/>
            </a:xfrm>
            <a:prstGeom prst="rect">
              <a:avLst/>
            </a:prstGeom>
          </p:spPr>
        </p:pic>
      </p:grpSp>
      <p:grpSp>
        <p:nvGrpSpPr>
          <p:cNvPr id="58" name="Группа 57">
            <a:extLst>
              <a:ext uri="{FF2B5EF4-FFF2-40B4-BE49-F238E27FC236}">
                <a16:creationId xmlns:a16="http://schemas.microsoft.com/office/drawing/2014/main" id="{6AE31C61-72AF-8761-B9E8-1C600D59EA44}"/>
              </a:ext>
            </a:extLst>
          </p:cNvPr>
          <p:cNvGrpSpPr/>
          <p:nvPr/>
        </p:nvGrpSpPr>
        <p:grpSpPr>
          <a:xfrm>
            <a:off x="338202" y="371924"/>
            <a:ext cx="1897034" cy="1489008"/>
            <a:chOff x="38242" y="445855"/>
            <a:chExt cx="1897034" cy="1489008"/>
          </a:xfrm>
        </p:grpSpPr>
        <p:pic>
          <p:nvPicPr>
            <p:cNvPr id="59" name="Рисунок 58" descr="Изображение выглядит как желтый, снимок экрана, свет, Янтар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8B54897-646E-07C3-EBA6-D9ACBB5EAB6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349" y="465671"/>
              <a:ext cx="610117" cy="610117"/>
            </a:xfrm>
            <a:prstGeom prst="rect">
              <a:avLst/>
            </a:prstGeom>
          </p:spPr>
        </p:pic>
        <p:pic>
          <p:nvPicPr>
            <p:cNvPr id="60" name="Рисунок 59" descr="Изображение выглядит как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4785753-B478-48C1-345C-53F7D19AB2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480" b="30422"/>
            <a:stretch/>
          </p:blipFill>
          <p:spPr>
            <a:xfrm>
              <a:off x="38242" y="973397"/>
              <a:ext cx="1115186" cy="424859"/>
            </a:xfrm>
            <a:prstGeom prst="rect">
              <a:avLst/>
            </a:prstGeom>
          </p:spPr>
        </p:pic>
        <p:pic>
          <p:nvPicPr>
            <p:cNvPr id="61" name="Рисунок 60" descr="Изображение выглядит как Контейнер для отходов, контейнер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480516A-BE47-2965-779D-2062134E1F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8456" y="844295"/>
              <a:ext cx="424859" cy="424859"/>
            </a:xfrm>
            <a:prstGeom prst="rect">
              <a:avLst/>
            </a:prstGeom>
          </p:spPr>
        </p:pic>
        <p:pic>
          <p:nvPicPr>
            <p:cNvPr id="62" name="Рисунок 61" descr="Изображение выглядит как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136EB43-0769-9D5B-10C4-431FC6F716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816" b="35187"/>
            <a:stretch/>
          </p:blipFill>
          <p:spPr>
            <a:xfrm>
              <a:off x="949194" y="445855"/>
              <a:ext cx="986082" cy="354957"/>
            </a:xfrm>
            <a:prstGeom prst="rect">
              <a:avLst/>
            </a:prstGeom>
          </p:spPr>
        </p:pic>
        <p:pic>
          <p:nvPicPr>
            <p:cNvPr id="63" name="Рисунок 62" descr="Изображение выглядит как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65950CD-013E-1095-C14C-E14D642358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670" b="36101"/>
            <a:stretch/>
          </p:blipFill>
          <p:spPr>
            <a:xfrm>
              <a:off x="571049" y="1312014"/>
              <a:ext cx="986082" cy="317803"/>
            </a:xfrm>
            <a:prstGeom prst="rect">
              <a:avLst/>
            </a:prstGeom>
          </p:spPr>
        </p:pic>
        <p:pic>
          <p:nvPicPr>
            <p:cNvPr id="64" name="Рисунок 63" descr="Изображение выглядит как Прямоугольник, снимок экрана, свет, желт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5604052-450E-C722-B0CC-78B4696B0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9222" y="728403"/>
              <a:ext cx="561845" cy="563380"/>
            </a:xfrm>
            <a:prstGeom prst="rect">
              <a:avLst/>
            </a:prstGeom>
          </p:spPr>
        </p:pic>
        <p:pic>
          <p:nvPicPr>
            <p:cNvPr id="65" name="Рисунок 64" descr="Изображение выглядит как Контейнер для отходов, контейнер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390620D-583E-F94E-FFC3-D631F9A438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8354" y="1231502"/>
              <a:ext cx="424859" cy="424859"/>
            </a:xfrm>
            <a:prstGeom prst="rect">
              <a:avLst/>
            </a:prstGeom>
          </p:spPr>
        </p:pic>
        <p:pic>
          <p:nvPicPr>
            <p:cNvPr id="66" name="Рисунок 65" descr="Изображение выглядит как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962EB35-14DD-606E-72F9-0328ACA911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670" b="36101"/>
            <a:stretch/>
          </p:blipFill>
          <p:spPr>
            <a:xfrm>
              <a:off x="394030" y="1546642"/>
              <a:ext cx="986082" cy="317803"/>
            </a:xfrm>
            <a:prstGeom prst="rect">
              <a:avLst/>
            </a:prstGeom>
          </p:spPr>
        </p:pic>
        <p:pic>
          <p:nvPicPr>
            <p:cNvPr id="67" name="Рисунок 66" descr="Изображение выглядит как Контейнер для отходов, контейнер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3D06EA1-7069-8869-DF6F-159C30DA4E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5989" y="1510004"/>
              <a:ext cx="424859" cy="424859"/>
            </a:xfrm>
            <a:prstGeom prst="rect">
              <a:avLst/>
            </a:prstGeom>
          </p:spPr>
        </p:pic>
      </p:grp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6B03A080-A14B-1106-E440-B8B6B681049D}"/>
              </a:ext>
            </a:extLst>
          </p:cNvPr>
          <p:cNvGrpSpPr/>
          <p:nvPr/>
        </p:nvGrpSpPr>
        <p:grpSpPr>
          <a:xfrm>
            <a:off x="3404183" y="2682001"/>
            <a:ext cx="1924344" cy="1469423"/>
            <a:chOff x="3146581" y="2688747"/>
            <a:chExt cx="1924344" cy="1469423"/>
          </a:xfrm>
        </p:grpSpPr>
        <p:pic>
          <p:nvPicPr>
            <p:cNvPr id="69" name="Рисунок 68" descr="Изображение выглядит как футбол, мяч, круг, сфер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51B9A1D-D52E-343B-CC2A-6E33BF5DBA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9393" y="2697953"/>
              <a:ext cx="716810" cy="716810"/>
            </a:xfrm>
            <a:prstGeom prst="rect">
              <a:avLst/>
            </a:prstGeom>
          </p:spPr>
        </p:pic>
        <p:pic>
          <p:nvPicPr>
            <p:cNvPr id="70" name="Рисунок 69" descr="Изображение выглядит как круг, Красочность, сфера, Детское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FC57BAB-AA1A-E307-F3C7-09F5ACD77D9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6581" y="2786477"/>
              <a:ext cx="624632" cy="624632"/>
            </a:xfrm>
            <a:prstGeom prst="rect">
              <a:avLst/>
            </a:prstGeom>
          </p:spPr>
        </p:pic>
        <p:pic>
          <p:nvPicPr>
            <p:cNvPr id="71" name="Рисунок 70" descr="Изображение выглядит как мяч, сфер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E8C6B8F-DF41-7610-955C-995BED5308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1864" y="3354726"/>
              <a:ext cx="803444" cy="803444"/>
            </a:xfrm>
            <a:prstGeom prst="rect">
              <a:avLst/>
            </a:prstGeom>
          </p:spPr>
        </p:pic>
        <p:pic>
          <p:nvPicPr>
            <p:cNvPr id="72" name="Рисунок 71" descr="Изображение выглядит как мяч, круг, сфер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5C03E3F-7ACF-7D86-A8DD-BA4C826F6F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9117" y="3208335"/>
              <a:ext cx="838526" cy="838526"/>
            </a:xfrm>
            <a:prstGeom prst="rect">
              <a:avLst/>
            </a:prstGeom>
          </p:spPr>
        </p:pic>
        <p:pic>
          <p:nvPicPr>
            <p:cNvPr id="73" name="Рисунок 72" descr="Изображение выглядит как мяч, баскетбо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0731534-5CE3-CE6E-35E7-CD075D3DD0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68135" y="2688747"/>
              <a:ext cx="702790" cy="702790"/>
            </a:xfrm>
            <a:prstGeom prst="rect">
              <a:avLst/>
            </a:prstGeom>
          </p:spPr>
        </p:pic>
      </p:grpSp>
      <p:grpSp>
        <p:nvGrpSpPr>
          <p:cNvPr id="74" name="Группа 73">
            <a:extLst>
              <a:ext uri="{FF2B5EF4-FFF2-40B4-BE49-F238E27FC236}">
                <a16:creationId xmlns:a16="http://schemas.microsoft.com/office/drawing/2014/main" id="{13CC2A8D-6E69-3236-A054-BD021F3FBB12}"/>
              </a:ext>
            </a:extLst>
          </p:cNvPr>
          <p:cNvGrpSpPr/>
          <p:nvPr/>
        </p:nvGrpSpPr>
        <p:grpSpPr>
          <a:xfrm>
            <a:off x="5719407" y="2930335"/>
            <a:ext cx="1983011" cy="1729035"/>
            <a:chOff x="5547304" y="2985576"/>
            <a:chExt cx="1983011" cy="1729035"/>
          </a:xfrm>
        </p:grpSpPr>
        <p:pic>
          <p:nvPicPr>
            <p:cNvPr id="75" name="Рисунок 74" descr="Изображение выглядит как игрушка, мишка, мультфильм, кукл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3F650B4-6D7A-F36E-DFA3-13D96CFC3F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7304" y="3122579"/>
              <a:ext cx="938690" cy="938690"/>
            </a:xfrm>
            <a:prstGeom prst="rect">
              <a:avLst/>
            </a:prstGeom>
          </p:spPr>
        </p:pic>
        <p:pic>
          <p:nvPicPr>
            <p:cNvPr id="76" name="Рисунок 75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8EDAA77-48C6-9E9B-3F5A-D67462CDD9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3335" y="2985576"/>
              <a:ext cx="938690" cy="938690"/>
            </a:xfrm>
            <a:prstGeom prst="rect">
              <a:avLst/>
            </a:prstGeom>
          </p:spPr>
        </p:pic>
        <p:pic>
          <p:nvPicPr>
            <p:cNvPr id="77" name="Рисунок 76" descr="Изображение выглядит как кукла, мультфильм, девочка, плать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935F3EA-C32F-FD59-597F-7E499D21FDB2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7202" y="3697619"/>
              <a:ext cx="1016992" cy="1016992"/>
            </a:xfrm>
            <a:prstGeom prst="rect">
              <a:avLst/>
            </a:prstGeom>
          </p:spPr>
        </p:pic>
        <p:pic>
          <p:nvPicPr>
            <p:cNvPr id="78" name="Рисунок 77" descr="Изображение выглядит как графическая вставка, рисунок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77F048E-B24A-A444-CCE6-8C6C5718FD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0280" y="3119308"/>
              <a:ext cx="750035" cy="923120"/>
            </a:xfrm>
            <a:prstGeom prst="rect">
              <a:avLst/>
            </a:prstGeom>
          </p:spPr>
        </p:pic>
        <p:pic>
          <p:nvPicPr>
            <p:cNvPr id="79" name="Рисунок 78" descr="Изображение выглядит как кукла, девочка, мода, Дизайн одежд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CEE7801-3DC7-1BFD-FE85-38105B4546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2488" y="3469654"/>
              <a:ext cx="623411" cy="964338"/>
            </a:xfrm>
            <a:prstGeom prst="rect">
              <a:avLst/>
            </a:prstGeom>
          </p:spPr>
        </p:pic>
      </p:grpSp>
      <p:pic>
        <p:nvPicPr>
          <p:cNvPr id="80" name="Рисунок 79" descr="Изображение выглядит как в помещении, комната, мебель, комод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B62AB83-1FF9-1E8A-E4E9-E83096BA69BC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9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1" name="Облако 80">
            <a:extLst>
              <a:ext uri="{FF2B5EF4-FFF2-40B4-BE49-F238E27FC236}">
                <a16:creationId xmlns:a16="http://schemas.microsoft.com/office/drawing/2014/main" id="{139E91B6-C780-C2EE-F6F7-C305F94B7494}"/>
              </a:ext>
            </a:extLst>
          </p:cNvPr>
          <p:cNvSpPr/>
          <p:nvPr/>
        </p:nvSpPr>
        <p:spPr>
          <a:xfrm>
            <a:off x="189943" y="256619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2" name="Облако 81">
            <a:extLst>
              <a:ext uri="{FF2B5EF4-FFF2-40B4-BE49-F238E27FC236}">
                <a16:creationId xmlns:a16="http://schemas.microsoft.com/office/drawing/2014/main" id="{D8D48B42-10DC-919F-AEA6-5BEEB4554FCA}"/>
              </a:ext>
            </a:extLst>
          </p:cNvPr>
          <p:cNvSpPr/>
          <p:nvPr/>
        </p:nvSpPr>
        <p:spPr>
          <a:xfrm>
            <a:off x="221926" y="2526214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3" name="Облако 82">
            <a:extLst>
              <a:ext uri="{FF2B5EF4-FFF2-40B4-BE49-F238E27FC236}">
                <a16:creationId xmlns:a16="http://schemas.microsoft.com/office/drawing/2014/main" id="{91154EE7-CED1-0060-3A00-FD784DD174BC}"/>
              </a:ext>
            </a:extLst>
          </p:cNvPr>
          <p:cNvSpPr/>
          <p:nvPr/>
        </p:nvSpPr>
        <p:spPr>
          <a:xfrm>
            <a:off x="249452" y="4597052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4" name="Облако 83">
            <a:extLst>
              <a:ext uri="{FF2B5EF4-FFF2-40B4-BE49-F238E27FC236}">
                <a16:creationId xmlns:a16="http://schemas.microsoft.com/office/drawing/2014/main" id="{6FB4451F-36F1-97A5-D44D-C6AC5AB0F4F0}"/>
              </a:ext>
            </a:extLst>
          </p:cNvPr>
          <p:cNvSpPr/>
          <p:nvPr/>
        </p:nvSpPr>
        <p:spPr>
          <a:xfrm>
            <a:off x="2693347" y="486496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5" name="Облако 84">
            <a:extLst>
              <a:ext uri="{FF2B5EF4-FFF2-40B4-BE49-F238E27FC236}">
                <a16:creationId xmlns:a16="http://schemas.microsoft.com/office/drawing/2014/main" id="{A52CE225-3543-14B8-88FE-C151CE9A07D6}"/>
              </a:ext>
            </a:extLst>
          </p:cNvPr>
          <p:cNvSpPr/>
          <p:nvPr/>
        </p:nvSpPr>
        <p:spPr>
          <a:xfrm>
            <a:off x="2693347" y="4358485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6" name="Облако 85">
            <a:extLst>
              <a:ext uri="{FF2B5EF4-FFF2-40B4-BE49-F238E27FC236}">
                <a16:creationId xmlns:a16="http://schemas.microsoft.com/office/drawing/2014/main" id="{41296F48-10E7-B3C6-C100-D85C10AD8528}"/>
              </a:ext>
            </a:extLst>
          </p:cNvPr>
          <p:cNvSpPr/>
          <p:nvPr/>
        </p:nvSpPr>
        <p:spPr>
          <a:xfrm>
            <a:off x="7378325" y="734074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7" name="Облако 86">
            <a:extLst>
              <a:ext uri="{FF2B5EF4-FFF2-40B4-BE49-F238E27FC236}">
                <a16:creationId xmlns:a16="http://schemas.microsoft.com/office/drawing/2014/main" id="{F2149410-DAAE-6CDF-535D-E7329541B174}"/>
              </a:ext>
            </a:extLst>
          </p:cNvPr>
          <p:cNvSpPr/>
          <p:nvPr/>
        </p:nvSpPr>
        <p:spPr>
          <a:xfrm>
            <a:off x="5060976" y="2471360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8" name="Облако 87">
            <a:extLst>
              <a:ext uri="{FF2B5EF4-FFF2-40B4-BE49-F238E27FC236}">
                <a16:creationId xmlns:a16="http://schemas.microsoft.com/office/drawing/2014/main" id="{29982B5C-7C5A-E510-429E-267006E169EA}"/>
              </a:ext>
            </a:extLst>
          </p:cNvPr>
          <p:cNvSpPr/>
          <p:nvPr/>
        </p:nvSpPr>
        <p:spPr>
          <a:xfrm>
            <a:off x="5168575" y="4460780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9" name="Облако 88">
            <a:extLst>
              <a:ext uri="{FF2B5EF4-FFF2-40B4-BE49-F238E27FC236}">
                <a16:creationId xmlns:a16="http://schemas.microsoft.com/office/drawing/2014/main" id="{DAF43D34-7AEE-1883-4155-742CEAB995BD}"/>
              </a:ext>
            </a:extLst>
          </p:cNvPr>
          <p:cNvSpPr/>
          <p:nvPr/>
        </p:nvSpPr>
        <p:spPr>
          <a:xfrm>
            <a:off x="5090606" y="293518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90" name="Облако 89">
            <a:extLst>
              <a:ext uri="{FF2B5EF4-FFF2-40B4-BE49-F238E27FC236}">
                <a16:creationId xmlns:a16="http://schemas.microsoft.com/office/drawing/2014/main" id="{FD2E52C0-F0BD-2B9B-0288-8AEA3E0094BA}"/>
              </a:ext>
            </a:extLst>
          </p:cNvPr>
          <p:cNvSpPr/>
          <p:nvPr/>
        </p:nvSpPr>
        <p:spPr>
          <a:xfrm>
            <a:off x="2641709" y="2419406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91" name="Рисунок 90" descr="Изображение выглядит как одежда, сорочка, шаблон, рукав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6BC739A-467A-0C7A-6A65-AC1AA9E3C924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419" y="4658562"/>
            <a:ext cx="1236271" cy="1236271"/>
          </a:xfrm>
          <a:prstGeom prst="rect">
            <a:avLst/>
          </a:prstGeom>
        </p:spPr>
      </p:pic>
      <p:pic>
        <p:nvPicPr>
          <p:cNvPr id="92" name="Рисунок 91" descr="Изображение выглядит как обувь, башмак, Обувь для ходьбы, сникеры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6456081-83B1-5278-4AC2-63EF2CCB31C7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833" y="4858490"/>
            <a:ext cx="1398831" cy="1398831"/>
          </a:xfrm>
          <a:prstGeom prst="rect">
            <a:avLst/>
          </a:prstGeom>
        </p:spPr>
      </p:pic>
      <p:pic>
        <p:nvPicPr>
          <p:cNvPr id="93" name="Рисунок 92" descr="Изображение выглядит как одежда, куртка, верхняя одежда, Молн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D822921-5FA0-0AED-68B1-8954FEB3239B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1373" y="4685938"/>
            <a:ext cx="1380343" cy="1380343"/>
          </a:xfrm>
          <a:prstGeom prst="rect">
            <a:avLst/>
          </a:prstGeom>
        </p:spPr>
      </p:pic>
      <p:pic>
        <p:nvPicPr>
          <p:cNvPr id="94" name="Рисунок 93" descr="Изображение выглядит как одежда, пальто, верхняя одежда, ошей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6F69063-6DC9-8853-FAF2-BB97EC2A1855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9218" y="914329"/>
            <a:ext cx="1366322" cy="1366322"/>
          </a:xfrm>
          <a:prstGeom prst="rect">
            <a:avLst/>
          </a:prstGeom>
        </p:spPr>
      </p:pic>
      <p:pic>
        <p:nvPicPr>
          <p:cNvPr id="95" name="Рисунок 94" descr="Изображение выглядит как Оборка, плать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79F7E75-7728-8982-F3EC-3DEA3FC08225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875" y="675741"/>
            <a:ext cx="1405914" cy="1405914"/>
          </a:xfrm>
          <a:prstGeom prst="rect">
            <a:avLst/>
          </a:prstGeom>
        </p:spPr>
      </p:pic>
      <p:pic>
        <p:nvPicPr>
          <p:cNvPr id="96" name="Рисунок 95" descr="Изображение выглядит как одежда, ботинок, обувь, башма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12F54AD-1739-9B30-0D10-5AAC26131EAC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401" y="2631750"/>
            <a:ext cx="1457324" cy="1457324"/>
          </a:xfrm>
          <a:prstGeom prst="rect">
            <a:avLst/>
          </a:prstGeom>
        </p:spPr>
      </p:pic>
      <p:pic>
        <p:nvPicPr>
          <p:cNvPr id="97" name="Рисунок 96" descr="Изображение выглядит как шляпа, головной убор, одежда, Панам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6FB8A72-012C-6153-5253-129BCF45AC56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43" y="496020"/>
            <a:ext cx="1696455" cy="1272341"/>
          </a:xfrm>
          <a:prstGeom prst="rect">
            <a:avLst/>
          </a:prstGeom>
        </p:spPr>
      </p:pic>
      <p:pic>
        <p:nvPicPr>
          <p:cNvPr id="98" name="Рисунок 97" descr="Изображение выглядит как одежда, кепка, бейсболка, Модный аксессуар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6A505C4-098B-0ABE-766D-0CF672178E46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46" y="2787462"/>
            <a:ext cx="1366825" cy="1366825"/>
          </a:xfrm>
          <a:prstGeom prst="rect">
            <a:avLst/>
          </a:prstGeom>
        </p:spPr>
      </p:pic>
      <p:pic>
        <p:nvPicPr>
          <p:cNvPr id="99" name="Рисунок 98" descr="Изображение выглядит как одежда, Шорты, штаны, Трусы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2D803FE-38CD-B8C4-302A-1F11253FC33D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9454" y="2796682"/>
            <a:ext cx="1193774" cy="1193774"/>
          </a:xfrm>
          <a:prstGeom prst="rect">
            <a:avLst/>
          </a:prstGeom>
        </p:spPr>
      </p:pic>
      <p:pic>
        <p:nvPicPr>
          <p:cNvPr id="100" name="Рисунок 99" descr="Изображение выглядит как аксессуар, зрелище, очки, защитные оч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5DA383A-C7A2-4B29-639D-716251173FD7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316" y="495795"/>
            <a:ext cx="1457325" cy="1457325"/>
          </a:xfrm>
          <a:prstGeom prst="rect">
            <a:avLst/>
          </a:prstGeom>
        </p:spPr>
      </p:pic>
      <p:sp>
        <p:nvSpPr>
          <p:cNvPr id="101" name="Облако 100">
            <a:extLst>
              <a:ext uri="{FF2B5EF4-FFF2-40B4-BE49-F238E27FC236}">
                <a16:creationId xmlns:a16="http://schemas.microsoft.com/office/drawing/2014/main" id="{060A07C5-2A9C-CB00-37A8-EC6A8445F182}"/>
              </a:ext>
            </a:extLst>
          </p:cNvPr>
          <p:cNvSpPr/>
          <p:nvPr/>
        </p:nvSpPr>
        <p:spPr>
          <a:xfrm>
            <a:off x="7481684" y="2643006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02" name="Рисунок 101" descr="Изображение выглядит как одежда, Футболка, белый, верхний предмет одежды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064F5F0-F3C5-642E-5780-8CDB22438715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9218" y="2874621"/>
            <a:ext cx="1457325" cy="1457325"/>
          </a:xfrm>
          <a:prstGeom prst="rect">
            <a:avLst/>
          </a:prstGeom>
        </p:spPr>
      </p:pic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A5995B10-879D-A9E4-12D0-D0A6B313CCD9}"/>
              </a:ext>
            </a:extLst>
          </p:cNvPr>
          <p:cNvGrpSpPr/>
          <p:nvPr/>
        </p:nvGrpSpPr>
        <p:grpSpPr>
          <a:xfrm>
            <a:off x="7618695" y="955763"/>
            <a:ext cx="1940380" cy="1566825"/>
            <a:chOff x="7695414" y="975441"/>
            <a:chExt cx="1940380" cy="1566825"/>
          </a:xfrm>
        </p:grpSpPr>
        <p:pic>
          <p:nvPicPr>
            <p:cNvPr id="104" name="Рисунок 103" descr="Изображение выглядит как одежда, мультфильм, пальто, хала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0016B12-76DA-2E35-B057-34B36DE94549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78275" y="975441"/>
              <a:ext cx="1057519" cy="1057519"/>
            </a:xfrm>
            <a:prstGeom prst="rect">
              <a:avLst/>
            </a:prstGeom>
          </p:spPr>
        </p:pic>
        <p:pic>
          <p:nvPicPr>
            <p:cNvPr id="105" name="Рисунок 104" descr="Изображение выглядит как одежда, пальто, верхняя одежда, ошейн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4A5E344-CA43-B126-C7C0-948AF7ADA2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95414" y="990693"/>
              <a:ext cx="990494" cy="990494"/>
            </a:xfrm>
            <a:prstGeom prst="rect">
              <a:avLst/>
            </a:prstGeom>
          </p:spPr>
        </p:pic>
        <p:pic>
          <p:nvPicPr>
            <p:cNvPr id="106" name="Рисунок 105" descr="Изображение выглядит как одежда, пальто, зарисовка, мо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DFDE065-50D5-728D-5DAD-59D57E9F18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66354" y="1369022"/>
              <a:ext cx="1173244" cy="1173244"/>
            </a:xfrm>
            <a:prstGeom prst="rect">
              <a:avLst/>
            </a:prstGeom>
          </p:spPr>
        </p:pic>
      </p:grpSp>
      <p:grpSp>
        <p:nvGrpSpPr>
          <p:cNvPr id="107" name="Группа 106">
            <a:extLst>
              <a:ext uri="{FF2B5EF4-FFF2-40B4-BE49-F238E27FC236}">
                <a16:creationId xmlns:a16="http://schemas.microsoft.com/office/drawing/2014/main" id="{C13A29D2-3A40-8677-A57A-5450FC891E31}"/>
              </a:ext>
            </a:extLst>
          </p:cNvPr>
          <p:cNvGrpSpPr/>
          <p:nvPr/>
        </p:nvGrpSpPr>
        <p:grpSpPr>
          <a:xfrm>
            <a:off x="7787191" y="2849323"/>
            <a:ext cx="1774082" cy="1447922"/>
            <a:chOff x="9654785" y="2557360"/>
            <a:chExt cx="1774082" cy="1447922"/>
          </a:xfrm>
        </p:grpSpPr>
        <p:pic>
          <p:nvPicPr>
            <p:cNvPr id="108" name="Рисунок 107" descr="Изображение выглядит как одежда, Футболка, белый, верхний предмет одежд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714AE84-62CB-6AD6-B5C6-59FD8E181B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54785" y="2560907"/>
              <a:ext cx="920831" cy="920831"/>
            </a:xfrm>
            <a:prstGeom prst="rect">
              <a:avLst/>
            </a:prstGeom>
          </p:spPr>
        </p:pic>
        <p:pic>
          <p:nvPicPr>
            <p:cNvPr id="109" name="Рисунок 108" descr="Изображение выглядит как одежда, Футболка, белый, верхний предмет одежд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E74F5FC-A34F-724E-CB6E-C70A44BD6025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72319" y="2557360"/>
              <a:ext cx="920831" cy="920831"/>
            </a:xfrm>
            <a:prstGeom prst="rect">
              <a:avLst/>
            </a:prstGeom>
          </p:spPr>
        </p:pic>
        <p:pic>
          <p:nvPicPr>
            <p:cNvPr id="110" name="Рисунок 109" descr="Изображение выглядит как одежда, Футболка, белый, верхний предмет одежд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930EC06-FF42-7914-CEA7-CF26FB0596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08036" y="2557360"/>
              <a:ext cx="920831" cy="920831"/>
            </a:xfrm>
            <a:prstGeom prst="rect">
              <a:avLst/>
            </a:prstGeom>
          </p:spPr>
        </p:pic>
        <p:pic>
          <p:nvPicPr>
            <p:cNvPr id="111" name="Рисунок 110" descr="Изображение выглядит как одежда, Футболка, белый, верхний предмет одежд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8D0CEEB-D2C8-8F07-40A8-FE1355FCEC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09904" y="3084451"/>
              <a:ext cx="920831" cy="920831"/>
            </a:xfrm>
            <a:prstGeom prst="rect">
              <a:avLst/>
            </a:prstGeom>
          </p:spPr>
        </p:pic>
        <p:pic>
          <p:nvPicPr>
            <p:cNvPr id="112" name="Рисунок 111" descr="Изображение выглядит как одежда, Футболка, белый, верхний предмет одежд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98FB894-E3E6-4D55-E798-B77F63EDBC9F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80476" y="3071365"/>
              <a:ext cx="920831" cy="920831"/>
            </a:xfrm>
            <a:prstGeom prst="rect">
              <a:avLst/>
            </a:prstGeom>
          </p:spPr>
        </p:pic>
      </p:grpSp>
      <p:grpSp>
        <p:nvGrpSpPr>
          <p:cNvPr id="113" name="Группа 112">
            <a:extLst>
              <a:ext uri="{FF2B5EF4-FFF2-40B4-BE49-F238E27FC236}">
                <a16:creationId xmlns:a16="http://schemas.microsoft.com/office/drawing/2014/main" id="{9343F981-FB7E-D4CB-F67B-57D6C6052A93}"/>
              </a:ext>
            </a:extLst>
          </p:cNvPr>
          <p:cNvGrpSpPr/>
          <p:nvPr/>
        </p:nvGrpSpPr>
        <p:grpSpPr>
          <a:xfrm>
            <a:off x="5449674" y="4665483"/>
            <a:ext cx="1868499" cy="1455969"/>
            <a:chOff x="7848205" y="4990751"/>
            <a:chExt cx="1868499" cy="1455969"/>
          </a:xfrm>
        </p:grpSpPr>
        <p:pic>
          <p:nvPicPr>
            <p:cNvPr id="114" name="Рисунок 113" descr="Изображение выглядит как одежда, куртка, верхняя одежда, Молн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E9886AA-81E0-8255-347D-242EDAD3C0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8205" y="4990751"/>
              <a:ext cx="859915" cy="859915"/>
            </a:xfrm>
            <a:prstGeom prst="rect">
              <a:avLst/>
            </a:prstGeom>
          </p:spPr>
        </p:pic>
        <p:pic>
          <p:nvPicPr>
            <p:cNvPr id="115" name="Рисунок 114" descr="Изображение выглядит как одежда, куртка, зарисовка, рук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7F4751B-0244-A3AF-D88C-237120B74F11}"/>
                </a:ext>
              </a:extLst>
            </p:cNvPr>
            <p:cNvPicPr>
              <a:picLocks noChangeAspect="1"/>
            </p:cNvPicPr>
            <p:nvPr/>
          </p:nvPicPr>
          <p:blipFill>
            <a:blip r:embed="rId5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89129" y="4994815"/>
              <a:ext cx="886890" cy="886890"/>
            </a:xfrm>
            <a:prstGeom prst="rect">
              <a:avLst/>
            </a:prstGeom>
          </p:spPr>
        </p:pic>
        <p:pic>
          <p:nvPicPr>
            <p:cNvPr id="116" name="Рисунок 115" descr="Изображение выглядит как одежда, куртка, зарисовка, рук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DF3651C-434B-238A-CF04-32CFDA94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3"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29814" y="4994815"/>
              <a:ext cx="886890" cy="886890"/>
            </a:xfrm>
            <a:prstGeom prst="rect">
              <a:avLst/>
            </a:prstGeom>
          </p:spPr>
        </p:pic>
        <p:pic>
          <p:nvPicPr>
            <p:cNvPr id="117" name="Рисунок 116" descr="Изображение выглядит как одежда, куртка, зарисовка, рук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F843804-0295-B0AB-FE90-A4AFD2EBA416}"/>
                </a:ext>
              </a:extLst>
            </p:cNvPr>
            <p:cNvPicPr>
              <a:picLocks noChangeAspect="1"/>
            </p:cNvPicPr>
            <p:nvPr/>
          </p:nvPicPr>
          <p:blipFill>
            <a:blip r:embed="rId53">
              <a:duotone>
                <a:prstClr val="black"/>
                <a:srgbClr val="FFFF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56916" y="5559830"/>
              <a:ext cx="886890" cy="886890"/>
            </a:xfrm>
            <a:prstGeom prst="rect">
              <a:avLst/>
            </a:prstGeom>
          </p:spPr>
        </p:pic>
        <p:pic>
          <p:nvPicPr>
            <p:cNvPr id="118" name="Рисунок 117" descr="Изображение выглядит как одежда, куртка, зарисовка, рук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08CBF21-452D-8516-3200-3241D0AA1752}"/>
                </a:ext>
              </a:extLst>
            </p:cNvPr>
            <p:cNvPicPr>
              <a:picLocks noChangeAspect="1"/>
            </p:cNvPicPr>
            <p:nvPr/>
          </p:nvPicPr>
          <p:blipFill>
            <a:blip r:embed="rId53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99414" y="5559830"/>
              <a:ext cx="886890" cy="886890"/>
            </a:xfrm>
            <a:prstGeom prst="rect">
              <a:avLst/>
            </a:prstGeom>
          </p:spPr>
        </p:pic>
      </p:grpSp>
      <p:grpSp>
        <p:nvGrpSpPr>
          <p:cNvPr id="119" name="Группа 118">
            <a:extLst>
              <a:ext uri="{FF2B5EF4-FFF2-40B4-BE49-F238E27FC236}">
                <a16:creationId xmlns:a16="http://schemas.microsoft.com/office/drawing/2014/main" id="{3A2FFD52-E25F-1796-80AB-E93E3FB03CCC}"/>
              </a:ext>
            </a:extLst>
          </p:cNvPr>
          <p:cNvGrpSpPr/>
          <p:nvPr/>
        </p:nvGrpSpPr>
        <p:grpSpPr>
          <a:xfrm>
            <a:off x="3142988" y="4529550"/>
            <a:ext cx="1517147" cy="1494294"/>
            <a:chOff x="3202576" y="4491056"/>
            <a:chExt cx="1517147" cy="1494294"/>
          </a:xfrm>
        </p:grpSpPr>
        <p:pic>
          <p:nvPicPr>
            <p:cNvPr id="120" name="Рисунок 119" descr="Изображение выглядит как одежда, сорочка, ткань, шабло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91C6DE2-85A9-EEF3-881A-A82277529A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5155" y="4491056"/>
              <a:ext cx="804827" cy="804827"/>
            </a:xfrm>
            <a:prstGeom prst="rect">
              <a:avLst/>
            </a:prstGeom>
          </p:spPr>
        </p:pic>
        <p:pic>
          <p:nvPicPr>
            <p:cNvPr id="121" name="Рисунок 120" descr="Изображение выглядит как одежда, сорочка, шаблон, рук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005A611-3338-077B-D755-E679A491C3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2576" y="4625395"/>
              <a:ext cx="804827" cy="804827"/>
            </a:xfrm>
            <a:prstGeom prst="rect">
              <a:avLst/>
            </a:prstGeom>
          </p:spPr>
        </p:pic>
        <p:pic>
          <p:nvPicPr>
            <p:cNvPr id="122" name="Рисунок 121" descr="Изображение выглядит как одежда, сорочка, ткань, шабло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8AB7CB3-B86B-9A2A-3E21-1722BBC53B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4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3647" y="5180523"/>
              <a:ext cx="804827" cy="804827"/>
            </a:xfrm>
            <a:prstGeom prst="rect">
              <a:avLst/>
            </a:prstGeom>
          </p:spPr>
        </p:pic>
        <p:pic>
          <p:nvPicPr>
            <p:cNvPr id="123" name="Рисунок 122" descr="Изображение выглядит как одежда, сорочка, шаблон, рук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54353A8-DA30-4E36-22D5-C71570CDE0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4896" y="5064970"/>
              <a:ext cx="804827" cy="804827"/>
            </a:xfrm>
            <a:prstGeom prst="rect">
              <a:avLst/>
            </a:prstGeom>
          </p:spPr>
        </p:pic>
      </p:grpSp>
      <p:grpSp>
        <p:nvGrpSpPr>
          <p:cNvPr id="124" name="Группа 123">
            <a:extLst>
              <a:ext uri="{FF2B5EF4-FFF2-40B4-BE49-F238E27FC236}">
                <a16:creationId xmlns:a16="http://schemas.microsoft.com/office/drawing/2014/main" id="{2CFFF4C7-5984-B081-A48A-4606EAEB7862}"/>
              </a:ext>
            </a:extLst>
          </p:cNvPr>
          <p:cNvGrpSpPr/>
          <p:nvPr/>
        </p:nvGrpSpPr>
        <p:grpSpPr>
          <a:xfrm>
            <a:off x="475568" y="4640097"/>
            <a:ext cx="2005063" cy="1807474"/>
            <a:chOff x="610012" y="4602750"/>
            <a:chExt cx="2005063" cy="1807474"/>
          </a:xfrm>
        </p:grpSpPr>
        <p:pic>
          <p:nvPicPr>
            <p:cNvPr id="125" name="Рисунок 124" descr="Изображение выглядит как обувь, башмак, Обувь для ходьбы, сникер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3380D0E-AAF9-847A-E845-60097D4BF8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0012" y="4858490"/>
              <a:ext cx="921051" cy="921051"/>
            </a:xfrm>
            <a:prstGeom prst="rect">
              <a:avLst/>
            </a:prstGeom>
          </p:spPr>
        </p:pic>
        <p:pic>
          <p:nvPicPr>
            <p:cNvPr id="126" name="Рисунок 125" descr="Изображение выглядит как башмак, рисунок, зарисовка, Обувь для ходьб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9E343B7-3E0F-26B1-314E-81EFC7566F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0318" y="5266923"/>
              <a:ext cx="1143301" cy="1143301"/>
            </a:xfrm>
            <a:prstGeom prst="rect">
              <a:avLst/>
            </a:prstGeom>
          </p:spPr>
        </p:pic>
        <p:pic>
          <p:nvPicPr>
            <p:cNvPr id="127" name="Рисунок 126" descr="Изображение выглядит как обувь, башмак, сникеры, Обувь для ходьб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CB337A2-83B8-420E-532C-A47F4D5DCE3D}"/>
                </a:ext>
              </a:extLst>
            </p:cNvPr>
            <p:cNvPicPr>
              <a:picLocks noChangeAspect="1"/>
            </p:cNvPicPr>
            <p:nvPr/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2445" y="4602750"/>
              <a:ext cx="1212630" cy="1212630"/>
            </a:xfrm>
            <a:prstGeom prst="rect">
              <a:avLst/>
            </a:prstGeom>
          </p:spPr>
        </p:pic>
      </p:grpSp>
      <p:grpSp>
        <p:nvGrpSpPr>
          <p:cNvPr id="128" name="Группа 127">
            <a:extLst>
              <a:ext uri="{FF2B5EF4-FFF2-40B4-BE49-F238E27FC236}">
                <a16:creationId xmlns:a16="http://schemas.microsoft.com/office/drawing/2014/main" id="{EB83E0D9-59DD-F000-14DF-D914B6B682C6}"/>
              </a:ext>
            </a:extLst>
          </p:cNvPr>
          <p:cNvGrpSpPr/>
          <p:nvPr/>
        </p:nvGrpSpPr>
        <p:grpSpPr>
          <a:xfrm>
            <a:off x="2809088" y="2583125"/>
            <a:ext cx="2054817" cy="1529069"/>
            <a:chOff x="2799339" y="2575078"/>
            <a:chExt cx="2054817" cy="1529069"/>
          </a:xfrm>
        </p:grpSpPr>
        <p:pic>
          <p:nvPicPr>
            <p:cNvPr id="129" name="Рисунок 128" descr="Изображение выглядит как ботинок, обувь, одежда, башма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1233267-5618-066D-F53C-490BB8C7F0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8853" y="2575078"/>
              <a:ext cx="993917" cy="993917"/>
            </a:xfrm>
            <a:prstGeom prst="rect">
              <a:avLst/>
            </a:prstGeom>
          </p:spPr>
        </p:pic>
        <p:pic>
          <p:nvPicPr>
            <p:cNvPr id="130" name="Рисунок 129" descr="Изображение выглядит как обувь, ботинок, одежда, башма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B21D61A-CCFF-35CB-FF19-C1E95EBA4928}"/>
                </a:ext>
              </a:extLst>
            </p:cNvPr>
            <p:cNvPicPr>
              <a:picLocks noChangeAspect="1"/>
            </p:cNvPicPr>
            <p:nvPr/>
          </p:nvPicPr>
          <p:blipFill>
            <a:blip r:embed="rId5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34558" y="3005033"/>
              <a:ext cx="1019598" cy="1019598"/>
            </a:xfrm>
            <a:prstGeom prst="rect">
              <a:avLst/>
            </a:prstGeom>
          </p:spPr>
        </p:pic>
        <p:pic>
          <p:nvPicPr>
            <p:cNvPr id="131" name="Рисунок 130" descr="Изображение выглядит как обувь, одежда, ботинок, башма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8183C76-D572-9639-5674-DECF6472ED47}"/>
                </a:ext>
              </a:extLst>
            </p:cNvPr>
            <p:cNvPicPr>
              <a:picLocks noChangeAspect="1"/>
            </p:cNvPicPr>
            <p:nvPr/>
          </p:nvPicPr>
          <p:blipFill>
            <a:blip r:embed="rId5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7679" y="3335362"/>
              <a:ext cx="768785" cy="768785"/>
            </a:xfrm>
            <a:prstGeom prst="rect">
              <a:avLst/>
            </a:prstGeom>
          </p:spPr>
        </p:pic>
        <p:pic>
          <p:nvPicPr>
            <p:cNvPr id="132" name="Рисунок 131" descr="Изображение выглядит как одежда, ботинок, обувь, башма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F0E1A3C-0405-B6A7-A794-F0A274D398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9339" y="2629443"/>
              <a:ext cx="1038586" cy="1038586"/>
            </a:xfrm>
            <a:prstGeom prst="rect">
              <a:avLst/>
            </a:prstGeom>
          </p:spPr>
        </p:pic>
      </p:grpSp>
      <p:grpSp>
        <p:nvGrpSpPr>
          <p:cNvPr id="133" name="Группа 132">
            <a:extLst>
              <a:ext uri="{FF2B5EF4-FFF2-40B4-BE49-F238E27FC236}">
                <a16:creationId xmlns:a16="http://schemas.microsoft.com/office/drawing/2014/main" id="{34DA0D69-5ED3-CD73-B5A9-F0964D83FD8C}"/>
              </a:ext>
            </a:extLst>
          </p:cNvPr>
          <p:cNvGrpSpPr/>
          <p:nvPr/>
        </p:nvGrpSpPr>
        <p:grpSpPr>
          <a:xfrm>
            <a:off x="583250" y="2633760"/>
            <a:ext cx="1749290" cy="1648120"/>
            <a:chOff x="652435" y="2644707"/>
            <a:chExt cx="1749290" cy="1648120"/>
          </a:xfrm>
        </p:grpSpPr>
        <p:pic>
          <p:nvPicPr>
            <p:cNvPr id="134" name="Рисунок 133" descr="Изображение выглядит как одежда, кепка, бейсболка, Модный аксессуа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EDE80DF-EF3C-F931-FB3A-00EBBD7131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2435" y="2734690"/>
              <a:ext cx="877687" cy="877687"/>
            </a:xfrm>
            <a:prstGeom prst="rect">
              <a:avLst/>
            </a:prstGeom>
          </p:spPr>
        </p:pic>
        <p:pic>
          <p:nvPicPr>
            <p:cNvPr id="135" name="Рисунок 134" descr="Изображение выглядит как головной убор, шлем, одеж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3950B75-9781-4B6A-F143-D64434ECCC75}"/>
                </a:ext>
              </a:extLst>
            </p:cNvPr>
            <p:cNvPicPr>
              <a:picLocks noChangeAspect="1"/>
            </p:cNvPicPr>
            <p:nvPr/>
          </p:nvPicPr>
          <p:blipFill>
            <a:blip r:embed="rId6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7363" y="2644707"/>
              <a:ext cx="794362" cy="794362"/>
            </a:xfrm>
            <a:prstGeom prst="rect">
              <a:avLst/>
            </a:prstGeom>
          </p:spPr>
        </p:pic>
        <p:pic>
          <p:nvPicPr>
            <p:cNvPr id="136" name="Рисунок 135" descr="Изображение выглядит как одежда, кепка, бейсболка, Модный аксессуа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281C586-48A9-672F-3ABB-1C3C64B305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duotone>
                <a:prstClr val="black"/>
                <a:schemeClr val="accent5">
                  <a:lumMod val="60000"/>
                  <a:lumOff val="40000"/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7180" y="3268781"/>
              <a:ext cx="877687" cy="877687"/>
            </a:xfrm>
            <a:prstGeom prst="rect">
              <a:avLst/>
            </a:prstGeom>
          </p:spPr>
        </p:pic>
        <p:pic>
          <p:nvPicPr>
            <p:cNvPr id="137" name="Рисунок 136" descr="Изображение выглядит как головной убор, шлем, одеж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EBE3BF0-8C78-99B3-6C3B-A9FECB0E2E46}"/>
                </a:ext>
              </a:extLst>
            </p:cNvPr>
            <p:cNvPicPr>
              <a:picLocks noChangeAspect="1"/>
            </p:cNvPicPr>
            <p:nvPr/>
          </p:nvPicPr>
          <p:blipFill>
            <a:blip r:embed="rId60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758" y="3498465"/>
              <a:ext cx="794362" cy="794362"/>
            </a:xfrm>
            <a:prstGeom prst="rect">
              <a:avLst/>
            </a:prstGeom>
          </p:spPr>
        </p:pic>
      </p:grpSp>
      <p:grpSp>
        <p:nvGrpSpPr>
          <p:cNvPr id="138" name="Группа 137">
            <a:extLst>
              <a:ext uri="{FF2B5EF4-FFF2-40B4-BE49-F238E27FC236}">
                <a16:creationId xmlns:a16="http://schemas.microsoft.com/office/drawing/2014/main" id="{8BF15482-6591-A928-E292-A94F0831F82B}"/>
              </a:ext>
            </a:extLst>
          </p:cNvPr>
          <p:cNvGrpSpPr/>
          <p:nvPr/>
        </p:nvGrpSpPr>
        <p:grpSpPr>
          <a:xfrm>
            <a:off x="410135" y="425060"/>
            <a:ext cx="1944711" cy="1485182"/>
            <a:chOff x="461990" y="405532"/>
            <a:chExt cx="1944711" cy="1485182"/>
          </a:xfrm>
        </p:grpSpPr>
        <p:pic>
          <p:nvPicPr>
            <p:cNvPr id="139" name="Рисунок 138" descr="Изображение выглядит как шляпа, Панам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A3A7AD7-55E3-2E16-145A-BAFE8C9D753C}"/>
                </a:ext>
              </a:extLst>
            </p:cNvPr>
            <p:cNvPicPr>
              <a:picLocks noChangeAspect="1"/>
            </p:cNvPicPr>
            <p:nvPr/>
          </p:nvPicPr>
          <p:blipFill>
            <a:blip r:embed="rId6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5445" y="405532"/>
              <a:ext cx="1081256" cy="1081256"/>
            </a:xfrm>
            <a:prstGeom prst="rect">
              <a:avLst/>
            </a:prstGeom>
          </p:spPr>
        </p:pic>
        <p:pic>
          <p:nvPicPr>
            <p:cNvPr id="140" name="Рисунок 139" descr="Изображение выглядит как шляпа, головной убор, одежда, Панам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75906B8-6C4E-9595-1AC0-384ABCB6AB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990" y="405532"/>
              <a:ext cx="1209288" cy="906966"/>
            </a:xfrm>
            <a:prstGeom prst="rect">
              <a:avLst/>
            </a:prstGeom>
          </p:spPr>
        </p:pic>
        <p:pic>
          <p:nvPicPr>
            <p:cNvPr id="141" name="Рисунок 140" descr="Изображение выглядит как Панама, рисунок, ковбойская шляпа, шляп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7248C89-377B-652E-97AE-D960A8689AD0}"/>
                </a:ext>
              </a:extLst>
            </p:cNvPr>
            <p:cNvPicPr>
              <a:picLocks noChangeAspect="1"/>
            </p:cNvPicPr>
            <p:nvPr/>
          </p:nvPicPr>
          <p:blipFill>
            <a:blip r:embed="rId6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8132" y="1042909"/>
              <a:ext cx="903430" cy="847805"/>
            </a:xfrm>
            <a:prstGeom prst="rect">
              <a:avLst/>
            </a:prstGeom>
          </p:spPr>
        </p:pic>
      </p:grpSp>
      <p:grpSp>
        <p:nvGrpSpPr>
          <p:cNvPr id="142" name="Группа 141">
            <a:extLst>
              <a:ext uri="{FF2B5EF4-FFF2-40B4-BE49-F238E27FC236}">
                <a16:creationId xmlns:a16="http://schemas.microsoft.com/office/drawing/2014/main" id="{E29714F6-F36E-A921-B862-651BCBFC7D6E}"/>
              </a:ext>
            </a:extLst>
          </p:cNvPr>
          <p:cNvGrpSpPr/>
          <p:nvPr/>
        </p:nvGrpSpPr>
        <p:grpSpPr>
          <a:xfrm>
            <a:off x="2913355" y="524460"/>
            <a:ext cx="2037153" cy="1708476"/>
            <a:chOff x="3018952" y="536657"/>
            <a:chExt cx="2037153" cy="1708476"/>
          </a:xfrm>
        </p:grpSpPr>
        <p:pic>
          <p:nvPicPr>
            <p:cNvPr id="143" name="Рисунок 142" descr="Изображение выглядит как Оборка, плать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442CA0A-E739-0496-8FEA-80F621C934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8952" y="778480"/>
              <a:ext cx="672278" cy="672278"/>
            </a:xfrm>
            <a:prstGeom prst="rect">
              <a:avLst/>
            </a:prstGeom>
          </p:spPr>
        </p:pic>
        <p:pic>
          <p:nvPicPr>
            <p:cNvPr id="144" name="Рисунок 143" descr="Изображение выглядит как рисунок, мультфильм, Кринолин, Наброски рабо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A05EB2A-D4D3-EC26-89A0-D88FC0D5E593}"/>
                </a:ext>
              </a:extLst>
            </p:cNvPr>
            <p:cNvPicPr>
              <a:picLocks noChangeAspect="1"/>
            </p:cNvPicPr>
            <p:nvPr/>
          </p:nvPicPr>
          <p:blipFill>
            <a:blip r:embed="rId6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49799" y="1333212"/>
              <a:ext cx="805154" cy="805154"/>
            </a:xfrm>
            <a:prstGeom prst="rect">
              <a:avLst/>
            </a:prstGeom>
          </p:spPr>
        </p:pic>
        <p:pic>
          <p:nvPicPr>
            <p:cNvPr id="145" name="Рисунок 144" descr="Изображение выглядит как платье, рисунок, зарисов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0053920-0C26-CAC9-6261-C1D761AED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6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37381" y="1365566"/>
              <a:ext cx="879567" cy="879567"/>
            </a:xfrm>
            <a:prstGeom prst="rect">
              <a:avLst/>
            </a:prstGeom>
          </p:spPr>
        </p:pic>
        <p:pic>
          <p:nvPicPr>
            <p:cNvPr id="146" name="Рисунок 145" descr="Изображение выглядит как Кринолин, плать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A242AD7-7185-0C76-15BD-964C409B9F2B}"/>
                </a:ext>
              </a:extLst>
            </p:cNvPr>
            <p:cNvPicPr>
              <a:picLocks noChangeAspect="1"/>
            </p:cNvPicPr>
            <p:nvPr/>
          </p:nvPicPr>
          <p:blipFill>
            <a:blip r:embed="rId6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7246" y="536657"/>
              <a:ext cx="988859" cy="988859"/>
            </a:xfrm>
            <a:prstGeom prst="rect">
              <a:avLst/>
            </a:prstGeom>
          </p:spPr>
        </p:pic>
        <p:pic>
          <p:nvPicPr>
            <p:cNvPr id="147" name="Рисунок 146" descr="Изображение выглядит как одежда, Оборка, Выкройка (дизайн одежды), Повседневное плать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529FDFD-F6B2-715B-6E95-F49672B76F8E}"/>
                </a:ext>
              </a:extLst>
            </p:cNvPr>
            <p:cNvPicPr>
              <a:picLocks noChangeAspect="1"/>
            </p:cNvPicPr>
            <p:nvPr/>
          </p:nvPicPr>
          <p:blipFill>
            <a:blip r:embed="rId6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33709" y="703721"/>
              <a:ext cx="821795" cy="821795"/>
            </a:xfrm>
            <a:prstGeom prst="rect">
              <a:avLst/>
            </a:prstGeom>
          </p:spPr>
        </p:pic>
      </p:grpSp>
      <p:grpSp>
        <p:nvGrpSpPr>
          <p:cNvPr id="148" name="Группа 147">
            <a:extLst>
              <a:ext uri="{FF2B5EF4-FFF2-40B4-BE49-F238E27FC236}">
                <a16:creationId xmlns:a16="http://schemas.microsoft.com/office/drawing/2014/main" id="{3122768D-BD6E-61AF-E5C0-85C431E754E5}"/>
              </a:ext>
            </a:extLst>
          </p:cNvPr>
          <p:cNvGrpSpPr/>
          <p:nvPr/>
        </p:nvGrpSpPr>
        <p:grpSpPr>
          <a:xfrm>
            <a:off x="5565803" y="295658"/>
            <a:ext cx="1622116" cy="1994686"/>
            <a:chOff x="5508433" y="323109"/>
            <a:chExt cx="1622116" cy="1994686"/>
          </a:xfrm>
        </p:grpSpPr>
        <p:pic>
          <p:nvPicPr>
            <p:cNvPr id="149" name="Рисунок 148" descr="Изображение выглядит как аксессуар, зрелище, очки, защитные очк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5C97355-E82D-C90D-B95C-E00F751F48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70541" y="771775"/>
              <a:ext cx="960008" cy="960008"/>
            </a:xfrm>
            <a:prstGeom prst="rect">
              <a:avLst/>
            </a:prstGeom>
          </p:spPr>
        </p:pic>
        <p:pic>
          <p:nvPicPr>
            <p:cNvPr id="150" name="Рисунок 149" descr="Изображение выглядит как аксессуар, зрелище, очки, защитные очк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B745125-BF4A-5A76-FF5A-E57F31070D44}"/>
                </a:ext>
              </a:extLst>
            </p:cNvPr>
            <p:cNvPicPr>
              <a:picLocks noChangeAspect="1"/>
            </p:cNvPicPr>
            <p:nvPr/>
          </p:nvPicPr>
          <p:blipFill>
            <a:blip r:embed="rId67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26693" y="1174187"/>
              <a:ext cx="1138941" cy="1143608"/>
            </a:xfrm>
            <a:prstGeom prst="rect">
              <a:avLst/>
            </a:prstGeom>
          </p:spPr>
        </p:pic>
        <p:pic>
          <p:nvPicPr>
            <p:cNvPr id="151" name="Рисунок 150" descr="Изображение выглядит как аксессуар, зрелище, очки, защитные очк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873C928-38F1-A39B-345A-A290E43D66EB}"/>
                </a:ext>
              </a:extLst>
            </p:cNvPr>
            <p:cNvPicPr>
              <a:picLocks noChangeAspect="1"/>
            </p:cNvPicPr>
            <p:nvPr/>
          </p:nvPicPr>
          <p:blipFill>
            <a:blip r:embed="rId6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8433" y="323109"/>
              <a:ext cx="1138941" cy="1143608"/>
            </a:xfrm>
            <a:prstGeom prst="rect">
              <a:avLst/>
            </a:prstGeom>
          </p:spPr>
        </p:pic>
      </p:grpSp>
      <p:grpSp>
        <p:nvGrpSpPr>
          <p:cNvPr id="152" name="Группа 151">
            <a:extLst>
              <a:ext uri="{FF2B5EF4-FFF2-40B4-BE49-F238E27FC236}">
                <a16:creationId xmlns:a16="http://schemas.microsoft.com/office/drawing/2014/main" id="{E4AA12DF-EB81-5EB0-1744-C71B382CFECB}"/>
              </a:ext>
            </a:extLst>
          </p:cNvPr>
          <p:cNvGrpSpPr/>
          <p:nvPr/>
        </p:nvGrpSpPr>
        <p:grpSpPr>
          <a:xfrm>
            <a:off x="5549316" y="2665529"/>
            <a:ext cx="1448024" cy="1461806"/>
            <a:chOff x="5605067" y="2687543"/>
            <a:chExt cx="1448024" cy="1461806"/>
          </a:xfrm>
        </p:grpSpPr>
        <p:pic>
          <p:nvPicPr>
            <p:cNvPr id="153" name="Рисунок 152" descr="Изображение выглядит как одежда, Шорты, штаны, Трус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7B09853-F3E4-EE0B-0217-C028EC58F8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1854" y="2724033"/>
              <a:ext cx="727339" cy="727339"/>
            </a:xfrm>
            <a:prstGeom prst="rect">
              <a:avLst/>
            </a:prstGeom>
          </p:spPr>
        </p:pic>
        <p:pic>
          <p:nvPicPr>
            <p:cNvPr id="154" name="Рисунок 153" descr="Изображение выглядит как штан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E04F803-7D87-3CF6-FE84-E7ADB7CC9B9F}"/>
                </a:ext>
              </a:extLst>
            </p:cNvPr>
            <p:cNvPicPr>
              <a:picLocks noChangeAspect="1"/>
            </p:cNvPicPr>
            <p:nvPr/>
          </p:nvPicPr>
          <p:blipFill>
            <a:blip r:embed="rId6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281" t="28921" r="27710" b="30837"/>
            <a:stretch/>
          </p:blipFill>
          <p:spPr>
            <a:xfrm>
              <a:off x="6321372" y="2687543"/>
              <a:ext cx="724823" cy="662774"/>
            </a:xfrm>
            <a:prstGeom prst="rect">
              <a:avLst/>
            </a:prstGeom>
          </p:spPr>
        </p:pic>
        <p:pic>
          <p:nvPicPr>
            <p:cNvPr id="155" name="Рисунок 154" descr="Изображение выглядит как одежда, Шорты, штаны, Трус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DABCB72-6A30-B305-DF62-8F6B442A40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5752" y="3324551"/>
              <a:ext cx="727339" cy="727339"/>
            </a:xfrm>
            <a:prstGeom prst="rect">
              <a:avLst/>
            </a:prstGeom>
          </p:spPr>
        </p:pic>
        <p:pic>
          <p:nvPicPr>
            <p:cNvPr id="156" name="Рисунок 155" descr="Изображение выглядит как одежда, Шорты, штаны, Трус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92A0403-977A-2A4A-C84E-0494D6AAAC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duotone>
                <a:prstClr val="black"/>
                <a:srgbClr val="92D05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05067" y="3422010"/>
              <a:ext cx="727339" cy="727339"/>
            </a:xfrm>
            <a:prstGeom prst="rect">
              <a:avLst/>
            </a:prstGeom>
          </p:spPr>
        </p:pic>
      </p:grpSp>
      <p:pic>
        <p:nvPicPr>
          <p:cNvPr id="157" name="подаоркРисунок 40">
            <a:extLst>
              <a:ext uri="{FF2B5EF4-FFF2-40B4-BE49-F238E27FC236}">
                <a16:creationId xmlns:a16="http://schemas.microsoft.com/office/drawing/2014/main" id="{548EE335-50DB-7859-EE18-244624F05B3A}"/>
              </a:ext>
            </a:extLst>
          </p:cNvPr>
          <p:cNvPicPr>
            <a:picLocks noChangeAspect="1"/>
          </p:cNvPicPr>
          <p:nvPr/>
        </p:nvPicPr>
        <p:blipFill rotWithShape="1">
          <a:blip r:embed="rId6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60905" y="6299626"/>
            <a:ext cx="522182" cy="527235"/>
          </a:xfrm>
          <a:prstGeom prst="rect">
            <a:avLst/>
          </a:prstGeom>
        </p:spPr>
      </p:pic>
      <p:pic>
        <p:nvPicPr>
          <p:cNvPr id="158" name="Рисунок 157">
            <a:extLst>
              <a:ext uri="{FF2B5EF4-FFF2-40B4-BE49-F238E27FC236}">
                <a16:creationId xmlns:a16="http://schemas.microsoft.com/office/drawing/2014/main" id="{03072472-B143-975A-B82E-737C07A556EC}"/>
              </a:ext>
            </a:extLst>
          </p:cNvPr>
          <p:cNvPicPr>
            <a:picLocks noChangeAspect="1"/>
          </p:cNvPicPr>
          <p:nvPr/>
        </p:nvPicPr>
        <p:blipFill>
          <a:blip r:embed="rId7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363747" y="907571"/>
            <a:ext cx="4453105" cy="4263288"/>
          </a:xfrm>
          <a:prstGeom prst="rect">
            <a:avLst/>
          </a:prstGeom>
        </p:spPr>
      </p:pic>
      <p:pic>
        <p:nvPicPr>
          <p:cNvPr id="274" name="Picture 273" descr="image.png"/>
          <p:cNvPicPr>
            <a:picLocks noChangeAspect="1"/>
          </p:cNvPicPr>
          <p:nvPr/>
        </p:nvPicPr>
        <p:blipFill>
          <a:blip r:embed="rId72"/>
          <a:stretch>
            <a:fillRect/>
          </a:stretch>
        </p:blipFill>
        <p:spPr>
          <a:xfrm>
            <a:off x="9649303" y="4455349"/>
            <a:ext cx="2324100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814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00"/>
                            </p:stCondLst>
                            <p:childTnLst>
                              <p:par>
                                <p:cTn id="1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00"/>
                            </p:stCondLst>
                            <p:childTnLst>
                              <p:par>
                                <p:cTn id="1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00"/>
                            </p:stCondLst>
                            <p:childTnLst>
                              <p:par>
                                <p:cTn id="18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500"/>
                            </p:stCondLst>
                            <p:childTnLst>
                              <p:par>
                                <p:cTn id="1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500"/>
                            </p:stCondLst>
                            <p:childTnLst>
                              <p:par>
                                <p:cTn id="20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500"/>
                            </p:stCondLst>
                            <p:childTnLst>
                              <p:par>
                                <p:cTn id="2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500"/>
                            </p:stCondLst>
                            <p:childTnLst>
                              <p:par>
                                <p:cTn id="2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500"/>
                            </p:stCondLst>
                            <p:childTnLst>
                              <p:par>
                                <p:cTn id="2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500"/>
                            </p:stCondLst>
                            <p:childTnLst>
                              <p:par>
                                <p:cTn id="2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500"/>
                            </p:stCondLst>
                            <p:childTnLst>
                              <p:par>
                                <p:cTn id="2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500"/>
                            </p:stCondLst>
                            <p:childTnLst>
                              <p:par>
                                <p:cTn id="2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3" restart="whenNotActive" fill="hold" evtFilter="cancelBubble" nodeType="interactiveSeq">
                <p:stCondLst>
                  <p:cond evt="onClick" delay="0">
                    <p:tgtEl>
                      <p:spTgt spid="1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4" fill="hold">
                      <p:stCondLst>
                        <p:cond delay="0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2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7"/>
                  </p:tgtEl>
                </p:cond>
              </p:nextCondLst>
            </p:seq>
          </p:childTnLst>
        </p:cTn>
      </p:par>
    </p:tnLst>
    <p:bldLst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101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D9A735C-C43A-4950-8543-C29127218348}"/>
</file>

<file path=customXml/itemProps2.xml><?xml version="1.0" encoding="utf-8"?>
<ds:datastoreItem xmlns:ds="http://schemas.openxmlformats.org/officeDocument/2006/customXml" ds:itemID="{314D231D-A0AB-4D84-AB04-0D61A47EE07D}"/>
</file>

<file path=customXml/itemProps3.xml><?xml version="1.0" encoding="utf-8"?>
<ds:datastoreItem xmlns:ds="http://schemas.openxmlformats.org/officeDocument/2006/customXml" ds:itemID="{DCFBB176-1C99-4C7D-AB06-8AF1F743D308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</cp:revision>
  <dcterms:created xsi:type="dcterms:W3CDTF">2025-02-20T18:02:00Z</dcterms:created>
  <dcterms:modified xsi:type="dcterms:W3CDTF">2025-02-20T18:02:27Z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