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21.07.2024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04849EEE-C63D-4F4E-B0CD-DB3D475BC6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-39329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5533" y="2260140"/>
            <a:ext cx="255270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2024-07-20T23:53:02Z</dcterms:created>
  <dcterms:modified xsi:type="dcterms:W3CDTF">2024-07-21T01:01:56Z</dcterms:modified>
</cp:coreProperties>
</file>