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01" autoAdjust="0"/>
  </p:normalViewPr>
  <p:slideViewPr>
    <p:cSldViewPr snapToGrid="0">
      <p:cViewPr varScale="1">
        <p:scale>
          <a:sx n="61" d="100"/>
          <a:sy n="61" d="100"/>
        </p:scale>
        <p:origin x="3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191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323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270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467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26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131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182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790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738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963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87394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597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фоннн 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14" y="-2348"/>
            <a:ext cx="12223858" cy="69651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73" y="96254"/>
            <a:ext cx="918713" cy="854242"/>
          </a:xfrm>
          <a:prstGeom prst="rect">
            <a:avLst/>
          </a:prstGeom>
        </p:spPr>
      </p:pic>
      <p:pic>
        <p:nvPicPr>
          <p:cNvPr id="12" name="кубок 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145" y="301199"/>
            <a:ext cx="2636270" cy="2696690"/>
          </a:xfrm>
          <a:prstGeom prst="rect">
            <a:avLst/>
          </a:prstGeom>
        </p:spPr>
      </p:pic>
      <p:pic>
        <p:nvPicPr>
          <p:cNvPr id="13" name="=podarok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" y="0"/>
            <a:ext cx="1444383" cy="1462326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12505716" y="2696690"/>
            <a:ext cx="5090285" cy="4805260"/>
            <a:chOff x="11576243" y="2503248"/>
            <a:chExt cx="5090285" cy="4805260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576243" y="2503248"/>
              <a:ext cx="5090285" cy="4805260"/>
            </a:xfrm>
            <a:prstGeom prst="rect">
              <a:avLst/>
            </a:prstGeom>
          </p:spPr>
        </p:pic>
        <p:grpSp>
          <p:nvGrpSpPr>
            <p:cNvPr id="17" name="Группа 16"/>
            <p:cNvGrpSpPr/>
            <p:nvPr/>
          </p:nvGrpSpPr>
          <p:grpSpPr>
            <a:xfrm>
              <a:off x="14628579" y="3823422"/>
              <a:ext cx="1501971" cy="1375504"/>
              <a:chOff x="14875232" y="1992477"/>
              <a:chExt cx="1393794" cy="1187880"/>
            </a:xfrm>
          </p:grpSpPr>
          <p:sp>
            <p:nvSpPr>
              <p:cNvPr id="16" name="Овал 15"/>
              <p:cNvSpPr/>
              <p:nvPr/>
            </p:nvSpPr>
            <p:spPr>
              <a:xfrm>
                <a:off x="14875232" y="1992477"/>
                <a:ext cx="1393794" cy="118788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0" name="ракета Рисунок 9">
                <a:extLst>
                  <a:ext uri="{FF2B5EF4-FFF2-40B4-BE49-F238E27FC236}">
                    <a16:creationId xmlns:a16="http://schemas.microsoft.com/office/drawing/2014/main" id="{1062035F-8187-27AB-1E89-9C1661ABF5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031578" y="2026597"/>
                <a:ext cx="1119640" cy="1119640"/>
              </a:xfrm>
              <a:prstGeom prst="rect">
                <a:avLst/>
              </a:prstGeom>
            </p:spPr>
          </p:pic>
        </p:grpSp>
      </p:grpSp>
      <p:grpSp>
        <p:nvGrpSpPr>
          <p:cNvPr id="27" name="Группа 26"/>
          <p:cNvGrpSpPr/>
          <p:nvPr/>
        </p:nvGrpSpPr>
        <p:grpSpPr>
          <a:xfrm>
            <a:off x="13011539" y="3945621"/>
            <a:ext cx="5511360" cy="2810095"/>
            <a:chOff x="11517765" y="3516049"/>
            <a:chExt cx="5511360" cy="2810095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317" b="24695"/>
            <a:stretch/>
          </p:blipFill>
          <p:spPr>
            <a:xfrm flipH="1">
              <a:off x="11517765" y="3516049"/>
              <a:ext cx="5511360" cy="2810095"/>
            </a:xfrm>
            <a:prstGeom prst="rect">
              <a:avLst/>
            </a:prstGeom>
          </p:spPr>
        </p:pic>
        <p:grpSp>
          <p:nvGrpSpPr>
            <p:cNvPr id="26" name="Группа 25"/>
            <p:cNvGrpSpPr/>
            <p:nvPr/>
          </p:nvGrpSpPr>
          <p:grpSpPr>
            <a:xfrm>
              <a:off x="15495370" y="3569296"/>
              <a:ext cx="1515001" cy="1436217"/>
              <a:chOff x="12699487" y="1725532"/>
              <a:chExt cx="1819656" cy="1719981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12699487" y="1725532"/>
                <a:ext cx="1819656" cy="171998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5" name="молоток Рисунок 14">
                <a:extLst>
                  <a:ext uri="{FF2B5EF4-FFF2-40B4-BE49-F238E27FC236}">
                    <a16:creationId xmlns:a16="http://schemas.microsoft.com/office/drawing/2014/main" id="{BB9A2547-5B2D-156C-D469-0840D1F051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976627" y="1907954"/>
                <a:ext cx="1307069" cy="1355135"/>
              </a:xfrm>
              <a:prstGeom prst="rect">
                <a:avLst/>
              </a:prstGeom>
            </p:spPr>
          </p:pic>
        </p:grpSp>
      </p:grpSp>
      <p:grpSp>
        <p:nvGrpSpPr>
          <p:cNvPr id="31" name="Группа 30"/>
          <p:cNvGrpSpPr/>
          <p:nvPr/>
        </p:nvGrpSpPr>
        <p:grpSpPr>
          <a:xfrm>
            <a:off x="12464483" y="3188390"/>
            <a:ext cx="4279918" cy="4279918"/>
            <a:chOff x="5864976" y="2608677"/>
            <a:chExt cx="4279918" cy="4279918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4976" y="2608677"/>
              <a:ext cx="4279918" cy="4279918"/>
            </a:xfrm>
            <a:prstGeom prst="rect">
              <a:avLst/>
            </a:prstGeom>
          </p:spPr>
        </p:pic>
        <p:grpSp>
          <p:nvGrpSpPr>
            <p:cNvPr id="30" name="Группа 29"/>
            <p:cNvGrpSpPr/>
            <p:nvPr/>
          </p:nvGrpSpPr>
          <p:grpSpPr>
            <a:xfrm>
              <a:off x="8274305" y="3984995"/>
              <a:ext cx="1574937" cy="1477933"/>
              <a:chOff x="8274305" y="3984995"/>
              <a:chExt cx="1574937" cy="1477933"/>
            </a:xfrm>
          </p:grpSpPr>
          <p:sp>
            <p:nvSpPr>
              <p:cNvPr id="29" name="Овал 28"/>
              <p:cNvSpPr/>
              <p:nvPr/>
            </p:nvSpPr>
            <p:spPr>
              <a:xfrm>
                <a:off x="8274305" y="3984995"/>
                <a:ext cx="1574937" cy="14358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0" name="бананы Рисунок 19">
                <a:extLst>
                  <a:ext uri="{FF2B5EF4-FFF2-40B4-BE49-F238E27FC236}">
                    <a16:creationId xmlns:a16="http://schemas.microsoft.com/office/drawing/2014/main" id="{AC7015F9-6DD9-732C-C632-F50DB2505D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50356" y="4078984"/>
                <a:ext cx="1383944" cy="1383944"/>
              </a:xfrm>
              <a:prstGeom prst="rect">
                <a:avLst/>
              </a:prstGeom>
            </p:spPr>
          </p:pic>
        </p:grpSp>
      </p:grpSp>
      <p:grpSp>
        <p:nvGrpSpPr>
          <p:cNvPr id="35" name="Группа 34"/>
          <p:cNvGrpSpPr/>
          <p:nvPr/>
        </p:nvGrpSpPr>
        <p:grpSpPr>
          <a:xfrm>
            <a:off x="12355247" y="4255795"/>
            <a:ext cx="5473246" cy="2344727"/>
            <a:chOff x="7288377" y="2477958"/>
            <a:chExt cx="6213265" cy="2880608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8377" y="2477958"/>
              <a:ext cx="6213265" cy="2790590"/>
            </a:xfrm>
            <a:prstGeom prst="rect">
              <a:avLst/>
            </a:prstGeom>
          </p:spPr>
        </p:pic>
        <p:grpSp>
          <p:nvGrpSpPr>
            <p:cNvPr id="34" name="Группа 33"/>
            <p:cNvGrpSpPr/>
            <p:nvPr/>
          </p:nvGrpSpPr>
          <p:grpSpPr>
            <a:xfrm>
              <a:off x="11449878" y="3576719"/>
              <a:ext cx="1854483" cy="1781847"/>
              <a:chOff x="11449878" y="3576719"/>
              <a:chExt cx="1854483" cy="1781847"/>
            </a:xfrm>
          </p:grpSpPr>
          <p:sp>
            <p:nvSpPr>
              <p:cNvPr id="33" name="Овал 32"/>
              <p:cNvSpPr/>
              <p:nvPr/>
            </p:nvSpPr>
            <p:spPr>
              <a:xfrm>
                <a:off x="11547080" y="3576719"/>
                <a:ext cx="1660079" cy="178184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1" name="молоко Рисунок 10">
                <a:extLst>
                  <a:ext uri="{FF2B5EF4-FFF2-40B4-BE49-F238E27FC236}">
                    <a16:creationId xmlns:a16="http://schemas.microsoft.com/office/drawing/2014/main" id="{A4FA6214-1242-9AEF-4E0B-44C02D6EEB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49878" y="3647265"/>
                <a:ext cx="1854483" cy="1688984"/>
              </a:xfrm>
              <a:prstGeom prst="rect">
                <a:avLst/>
              </a:prstGeom>
            </p:spPr>
          </p:pic>
        </p:grpSp>
      </p:grpSp>
      <p:grpSp>
        <p:nvGrpSpPr>
          <p:cNvPr id="39" name="Группа 38"/>
          <p:cNvGrpSpPr/>
          <p:nvPr/>
        </p:nvGrpSpPr>
        <p:grpSpPr>
          <a:xfrm>
            <a:off x="5154593" y="7680020"/>
            <a:ext cx="4536379" cy="4536379"/>
            <a:chOff x="4988620" y="2321620"/>
            <a:chExt cx="4536379" cy="4536379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8620" y="2321620"/>
              <a:ext cx="4536379" cy="4536379"/>
            </a:xfrm>
            <a:prstGeom prst="rect">
              <a:avLst/>
            </a:prstGeom>
          </p:spPr>
        </p:pic>
        <p:grpSp>
          <p:nvGrpSpPr>
            <p:cNvPr id="38" name="Группа 37"/>
            <p:cNvGrpSpPr/>
            <p:nvPr/>
          </p:nvGrpSpPr>
          <p:grpSpPr>
            <a:xfrm>
              <a:off x="6236885" y="3046997"/>
              <a:ext cx="2019154" cy="1892195"/>
              <a:chOff x="6236885" y="3046997"/>
              <a:chExt cx="2019154" cy="1892195"/>
            </a:xfrm>
          </p:grpSpPr>
          <p:sp>
            <p:nvSpPr>
              <p:cNvPr id="37" name="Овал 36"/>
              <p:cNvSpPr/>
              <p:nvPr/>
            </p:nvSpPr>
            <p:spPr>
              <a:xfrm>
                <a:off x="6236885" y="3046997"/>
                <a:ext cx="2019154" cy="189219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9" name="лопата Рисунок 8">
                <a:extLst>
                  <a:ext uri="{FF2B5EF4-FFF2-40B4-BE49-F238E27FC236}">
                    <a16:creationId xmlns:a16="http://schemas.microsoft.com/office/drawing/2014/main" id="{6B8C1502-EC50-59D5-EC64-ED39F53CCC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49781" y="3158836"/>
                <a:ext cx="1696143" cy="1696143"/>
              </a:xfrm>
              <a:prstGeom prst="rect">
                <a:avLst/>
              </a:prstGeom>
            </p:spPr>
          </p:pic>
        </p:grpSp>
      </p:grpSp>
      <p:grpSp>
        <p:nvGrpSpPr>
          <p:cNvPr id="43" name="Группа 42"/>
          <p:cNvGrpSpPr/>
          <p:nvPr/>
        </p:nvGrpSpPr>
        <p:grpSpPr>
          <a:xfrm>
            <a:off x="12423583" y="2955904"/>
            <a:ext cx="4724881" cy="4724881"/>
            <a:chOff x="6639362" y="1191357"/>
            <a:chExt cx="4724881" cy="4724881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639362" y="1191357"/>
              <a:ext cx="4724881" cy="4724881"/>
            </a:xfrm>
            <a:prstGeom prst="rect">
              <a:avLst/>
            </a:prstGeom>
          </p:spPr>
        </p:pic>
        <p:grpSp>
          <p:nvGrpSpPr>
            <p:cNvPr id="42" name="Группа 41"/>
            <p:cNvGrpSpPr/>
            <p:nvPr/>
          </p:nvGrpSpPr>
          <p:grpSpPr>
            <a:xfrm>
              <a:off x="9248394" y="2498911"/>
              <a:ext cx="1742939" cy="1801909"/>
              <a:chOff x="6201340" y="4332068"/>
              <a:chExt cx="1742939" cy="1801909"/>
            </a:xfrm>
          </p:grpSpPr>
          <p:sp>
            <p:nvSpPr>
              <p:cNvPr id="41" name="Овал 40"/>
              <p:cNvSpPr/>
              <p:nvPr/>
            </p:nvSpPr>
            <p:spPr>
              <a:xfrm>
                <a:off x="6201340" y="4332068"/>
                <a:ext cx="1742939" cy="180190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8" name="машина Рисунок 17">
                <a:extLst>
                  <a:ext uri="{FF2B5EF4-FFF2-40B4-BE49-F238E27FC236}">
                    <a16:creationId xmlns:a16="http://schemas.microsoft.com/office/drawing/2014/main" id="{62FC892A-FABB-49B4-E8DE-D22A49251A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377869" y="4603797"/>
                <a:ext cx="1413355" cy="1462747"/>
              </a:xfrm>
              <a:prstGeom prst="rect">
                <a:avLst/>
              </a:prstGeom>
            </p:spPr>
          </p:pic>
        </p:grpSp>
      </p:grpSp>
      <p:grpSp>
        <p:nvGrpSpPr>
          <p:cNvPr id="47" name="Группа 46"/>
          <p:cNvGrpSpPr/>
          <p:nvPr/>
        </p:nvGrpSpPr>
        <p:grpSpPr>
          <a:xfrm>
            <a:off x="4945616" y="7150140"/>
            <a:ext cx="4954332" cy="4954332"/>
            <a:chOff x="6057419" y="-246237"/>
            <a:chExt cx="4954332" cy="4954332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7419" y="-246237"/>
              <a:ext cx="4954332" cy="4954332"/>
            </a:xfrm>
            <a:prstGeom prst="rect">
              <a:avLst/>
            </a:prstGeom>
          </p:spPr>
        </p:pic>
        <p:grpSp>
          <p:nvGrpSpPr>
            <p:cNvPr id="46" name="Группа 45"/>
            <p:cNvGrpSpPr/>
            <p:nvPr/>
          </p:nvGrpSpPr>
          <p:grpSpPr>
            <a:xfrm>
              <a:off x="7962394" y="1696422"/>
              <a:ext cx="1515000" cy="1601557"/>
              <a:chOff x="8426334" y="1965338"/>
              <a:chExt cx="1515000" cy="1601557"/>
            </a:xfrm>
          </p:grpSpPr>
          <p:sp>
            <p:nvSpPr>
              <p:cNvPr id="45" name="Овал 44"/>
              <p:cNvSpPr/>
              <p:nvPr/>
            </p:nvSpPr>
            <p:spPr>
              <a:xfrm>
                <a:off x="8426334" y="1972414"/>
                <a:ext cx="1515000" cy="159448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8" name="колесо Рисунок 7">
                <a:extLst>
                  <a:ext uri="{FF2B5EF4-FFF2-40B4-BE49-F238E27FC236}">
                    <a16:creationId xmlns:a16="http://schemas.microsoft.com/office/drawing/2014/main" id="{EFF5CA27-85BF-EC4E-60E1-718687FAD7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45663" y="1965338"/>
                <a:ext cx="1333286" cy="1515416"/>
              </a:xfrm>
              <a:prstGeom prst="rect">
                <a:avLst/>
              </a:prstGeom>
            </p:spPr>
          </p:pic>
        </p:grpSp>
      </p:grpSp>
      <p:grpSp>
        <p:nvGrpSpPr>
          <p:cNvPr id="51" name="Группа 50"/>
          <p:cNvGrpSpPr/>
          <p:nvPr/>
        </p:nvGrpSpPr>
        <p:grpSpPr>
          <a:xfrm>
            <a:off x="13168458" y="3325933"/>
            <a:ext cx="4389830" cy="3461046"/>
            <a:chOff x="7471334" y="5119432"/>
            <a:chExt cx="4389830" cy="3461046"/>
          </a:xfrm>
        </p:grpSpPr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471334" y="5119432"/>
              <a:ext cx="3754686" cy="3461046"/>
            </a:xfrm>
            <a:prstGeom prst="rect">
              <a:avLst/>
            </a:prstGeom>
          </p:spPr>
        </p:pic>
        <p:grpSp>
          <p:nvGrpSpPr>
            <p:cNvPr id="50" name="Группа 49"/>
            <p:cNvGrpSpPr/>
            <p:nvPr/>
          </p:nvGrpSpPr>
          <p:grpSpPr>
            <a:xfrm>
              <a:off x="10208882" y="5798668"/>
              <a:ext cx="1652282" cy="1675781"/>
              <a:chOff x="6305234" y="4192785"/>
              <a:chExt cx="1652282" cy="1675781"/>
            </a:xfrm>
          </p:grpSpPr>
          <p:sp>
            <p:nvSpPr>
              <p:cNvPr id="49" name="Овал 48"/>
              <p:cNvSpPr/>
              <p:nvPr/>
            </p:nvSpPr>
            <p:spPr>
              <a:xfrm>
                <a:off x="6305234" y="4192785"/>
                <a:ext cx="1652282" cy="167578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9" name="собака Рисунок 18">
                <a:extLst>
                  <a:ext uri="{FF2B5EF4-FFF2-40B4-BE49-F238E27FC236}">
                    <a16:creationId xmlns:a16="http://schemas.microsoft.com/office/drawing/2014/main" id="{D19829BB-B344-1F7E-61BB-EF9D21B45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83657" y="4401591"/>
                <a:ext cx="1449022" cy="1449022"/>
              </a:xfrm>
              <a:prstGeom prst="rect">
                <a:avLst/>
              </a:prstGeom>
            </p:spPr>
          </p:pic>
        </p:grpSp>
      </p:grpSp>
      <p:grpSp>
        <p:nvGrpSpPr>
          <p:cNvPr id="55" name="Группа 54"/>
          <p:cNvGrpSpPr/>
          <p:nvPr/>
        </p:nvGrpSpPr>
        <p:grpSpPr>
          <a:xfrm>
            <a:off x="12355247" y="2858449"/>
            <a:ext cx="5203041" cy="4378649"/>
            <a:chOff x="6617080" y="2550140"/>
            <a:chExt cx="5203041" cy="4378649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1472" y="2550140"/>
              <a:ext cx="4378649" cy="4378649"/>
            </a:xfrm>
            <a:prstGeom prst="rect">
              <a:avLst/>
            </a:prstGeom>
          </p:spPr>
        </p:pic>
        <p:grpSp>
          <p:nvGrpSpPr>
            <p:cNvPr id="54" name="Группа 53"/>
            <p:cNvGrpSpPr/>
            <p:nvPr/>
          </p:nvGrpSpPr>
          <p:grpSpPr>
            <a:xfrm>
              <a:off x="6617080" y="4903455"/>
              <a:ext cx="1639745" cy="1594895"/>
              <a:chOff x="6617080" y="4903455"/>
              <a:chExt cx="1639745" cy="1594895"/>
            </a:xfrm>
          </p:grpSpPr>
          <p:sp>
            <p:nvSpPr>
              <p:cNvPr id="53" name="Овал 52"/>
              <p:cNvSpPr/>
              <p:nvPr/>
            </p:nvSpPr>
            <p:spPr>
              <a:xfrm>
                <a:off x="6617080" y="4920259"/>
                <a:ext cx="1639745" cy="157809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" name="сапоги Рисунок 6">
                <a:extLst>
                  <a:ext uri="{FF2B5EF4-FFF2-40B4-BE49-F238E27FC236}">
                    <a16:creationId xmlns:a16="http://schemas.microsoft.com/office/drawing/2014/main" id="{B1770352-135E-DBDF-0D4B-5E6C961E07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2748" y="4903455"/>
                <a:ext cx="1233645" cy="1575215"/>
              </a:xfrm>
              <a:prstGeom prst="rect">
                <a:avLst/>
              </a:prstGeom>
            </p:spPr>
          </p:pic>
        </p:grpSp>
      </p:grpSp>
      <p:pic>
        <p:nvPicPr>
          <p:cNvPr id="89" name="Picture 88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02038" y="3301436"/>
            <a:ext cx="2581275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54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48148E-6 L -0.46459 0.0490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29" y="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66200" decel="338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-0.55664 0.0504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39" y="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-0.47787 0.0189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93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81481E-6 L -0.64792 -0.009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96" y="-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00808 -0.8569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" y="-4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96296E-6 L -0.69115 -0.02014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57" y="-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6 L 0.02735 -0.8599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7" y="-4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3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3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-0.58308 0.0592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54" y="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11111E-6 L -0.61536 -0.0379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68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19</cp:revision>
  <dcterms:created xsi:type="dcterms:W3CDTF">2024-04-24T07:08:58Z</dcterms:created>
  <dcterms:modified xsi:type="dcterms:W3CDTF">2024-08-13T20:51:16Z</dcterms:modified>
</cp:coreProperties>
</file>