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62DF6-29FE-F1AB-59F2-41288F22B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E7CA06-B06A-D05E-A8F8-08DA6F980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670BFA-A171-4EE6-F93D-C52F3F40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6CBFB-0347-0700-1AC8-405FAD17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39F3FA-0345-BCF1-2784-12C98373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80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FDF85-383E-A23D-5E52-331B2479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6D426E-0978-39AA-470E-DD76D2836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587DD3-B381-E8E7-07DF-C273A28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1FCFB0-941F-201C-00D8-1ED583A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2B5019-1693-69D7-C0FD-09A7D88E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7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05D47-A0AA-9333-E057-96A105260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76BCBF-E5EF-8FD3-61CF-C35576116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DE98C8-71E5-217F-FD48-45066416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2660FC-6F7A-24D8-F230-91593E3A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D2F38C-AE14-0C45-A442-8F4924E0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97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85D32-DEFA-95CC-B305-D9319409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C81882-A0EF-A5C7-6E3C-E71307A8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A75D9B-8C63-6267-FC3B-5EA3A0EA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BB7E04-C0F8-014F-4164-657F2B9B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7134BE-FB6B-240E-D365-1717D64D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10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16168-ACCD-2D0B-D334-0E818145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25467D-05AD-9F86-834F-F1754B05A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BC8953-4BBA-DA7C-5F62-8F8395EC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924002-B2DB-8727-665A-6CD0F783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226065-0E1B-AC29-4194-83F20AB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1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4300E-983F-2555-BC1A-BFBFF35C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EDF9D4-9787-5017-5F49-BE76BC12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9980F9C-F81A-6D29-8FA8-39D5BFB1A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0E53D6-04EC-9182-9217-4973FA2C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AE6E626-4005-021D-6D4C-FCABDBAE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0B7D48-65DC-5991-5D5A-C60DBBAF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91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75B02-3C53-9C91-8F39-8AD32F64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831962-2F99-0759-267A-8BB416BD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DB142B-A7F0-3EBA-91E7-77D7EFB1E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47E68A9-5119-9D4C-41BC-26F2B761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940B8E6-280A-8C57-E061-F32DFF36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B3B237-E654-CAC8-A3B6-ED4E86CF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814A1B6-99BB-0829-5899-5CCAC550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B6BA7A2-C511-E8C7-7FD5-E78F59E9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31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B2AB5-8DF1-DEBC-9B77-74F283BA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D763941-6CB8-6935-BB01-82488DEE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598CAD-F9C9-65F8-12B4-FE2A637D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DB6792D-8D5A-974F-CB29-A59658E8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92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2F38FE-5077-577A-B2AE-B33A00EB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77A0E51-1253-5E2B-5693-54B0FA7D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8C09524-A62F-BE23-35ED-E477E875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65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78899-04D6-DDEE-24B0-9A2E4915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EE8400E-C15E-0694-D3D4-2B12AD43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415090-96AA-223D-2A20-9E359006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DDA1F1-8688-1547-64CF-E5DB506B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83F029-F2F6-9AB9-828F-FAF1480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4DD8A1-2E04-46A3-75A6-ABDBD134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51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5969E-847C-DBE5-39CA-9F63713E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39A7413-EF81-3C1E-1F15-9ED44D9FB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6B9B48C-71C8-52E9-3424-0F8E20DFC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6AC713-E8D6-FA75-57A4-254DC16F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8BE9F2-6A6B-B838-65B0-8F37589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040103-AF90-47BA-5F3A-591E050D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5356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B4427CB-6E86-DD6F-2E8B-D8C527C3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970B84-F761-70BB-A535-3FE6265C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13FE7F-D7E1-6160-388F-C047B1147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CDFCB0-F124-CF06-DD6F-DF02B2FF2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509E08-1512-2795-050E-D374D5C3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5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F1F4F-E056-4273-95CE-08EF443D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88BFCDBA-45B4-CD71-D457-F50660D3A276}"/>
              </a:ext>
            </a:extLst>
          </p:cNvPr>
          <p:cNvSpPr/>
          <p:nvPr/>
        </p:nvSpPr>
        <p:spPr>
          <a:xfrm>
            <a:off x="467520" y="121175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F51EBA-57CE-5261-2AEF-10ECD7778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3" t="1281" r="-5684" b="-2747"/>
          <a:stretch/>
        </p:blipFill>
        <p:spPr>
          <a:xfrm>
            <a:off x="814100" y="335897"/>
            <a:ext cx="1227846" cy="18232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1271D6-2FAD-9CDA-4734-6A9FA77CE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1" t="-18010" r="-1" b="-11941"/>
          <a:stretch/>
        </p:blipFill>
        <p:spPr>
          <a:xfrm flipH="1">
            <a:off x="2354657" y="312436"/>
            <a:ext cx="1440468" cy="1949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C42D47-7081-42B9-456F-A2650055F7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r="1459"/>
          <a:stretch/>
        </p:blipFill>
        <p:spPr>
          <a:xfrm rot="18307765">
            <a:off x="5018981" y="695209"/>
            <a:ext cx="1766603" cy="11177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CE765C-5A94-8602-1017-1E2B8824D9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3" t="-14534" r="-4864"/>
          <a:stretch/>
        </p:blipFill>
        <p:spPr>
          <a:xfrm>
            <a:off x="6520133" y="454995"/>
            <a:ext cx="1548691" cy="1628279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E4F563C-8B32-F0E7-BB03-294842BC9EC0}"/>
              </a:ext>
            </a:extLst>
          </p:cNvPr>
          <p:cNvSpPr/>
          <p:nvPr/>
        </p:nvSpPr>
        <p:spPr>
          <a:xfrm>
            <a:off x="467519" y="2318926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A8235A4B-CCB4-E13A-8AF0-D538E8E00A0E}"/>
              </a:ext>
            </a:extLst>
          </p:cNvPr>
          <p:cNvSpPr/>
          <p:nvPr/>
        </p:nvSpPr>
        <p:spPr>
          <a:xfrm>
            <a:off x="467519" y="4532057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4121E9-DFDE-E856-7461-7A56E5083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324" y="2561281"/>
            <a:ext cx="1746097" cy="17460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32DB047-7448-1A54-345E-6D390E917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7021"/>
          <a:stretch/>
        </p:blipFill>
        <p:spPr>
          <a:xfrm>
            <a:off x="2165604" y="2556818"/>
            <a:ext cx="1496992" cy="17415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55AA8E-524E-8893-8A3F-9CBD8A25CD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3686297" y="2790229"/>
            <a:ext cx="1674917" cy="15345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9F22322-E901-429E-4941-5DB0A11B84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r="5322"/>
          <a:stretch/>
        </p:blipFill>
        <p:spPr>
          <a:xfrm>
            <a:off x="5195110" y="2683754"/>
            <a:ext cx="1414347" cy="165128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6D584A-B54A-E668-13A5-0CDDC53AA1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6084"/>
          <a:stretch/>
        </p:blipFill>
        <p:spPr>
          <a:xfrm flipH="1">
            <a:off x="6581958" y="2790229"/>
            <a:ext cx="1760858" cy="154658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F937D3-11EE-7C1E-5329-09D11E2077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5206"/>
          <a:stretch/>
        </p:blipFill>
        <p:spPr>
          <a:xfrm>
            <a:off x="698801" y="4919676"/>
            <a:ext cx="1361313" cy="151952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AF75938-D2FE-88BA-120A-36671CE81A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2" b="817"/>
          <a:stretch/>
        </p:blipFill>
        <p:spPr>
          <a:xfrm>
            <a:off x="2213564" y="4919676"/>
            <a:ext cx="1449032" cy="148287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384905D-4643-C427-1D39-AAA082E197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r="417"/>
          <a:stretch/>
        </p:blipFill>
        <p:spPr>
          <a:xfrm>
            <a:off x="3737335" y="5125876"/>
            <a:ext cx="1567189" cy="124515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9B643E6-E7BE-1EF9-C741-B838857A7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513" y="4903212"/>
            <a:ext cx="1593024" cy="161407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D8A976B-6C9E-5C69-41B3-A22D8578AA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729"/>
          <a:stretch/>
        </p:blipFill>
        <p:spPr>
          <a:xfrm>
            <a:off x="6670861" y="4835594"/>
            <a:ext cx="1706593" cy="1681696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FC3C228-7480-BB04-FFC7-0B2175AF2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836F8-04C7-90C7-50BA-797D05E6581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54" y="32171"/>
            <a:ext cx="1028350" cy="9335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306B0-71CE-E764-3975-84902E710B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r="11668"/>
          <a:stretch/>
        </p:blipFill>
        <p:spPr>
          <a:xfrm>
            <a:off x="3735741" y="367539"/>
            <a:ext cx="1440469" cy="18789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11F557-F3DB-9334-E5C5-F2B57634506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0865" y="938637"/>
            <a:ext cx="4520158" cy="4663755"/>
          </a:xfrm>
          <a:prstGeom prst="rect">
            <a:avLst/>
          </a:prstGeom>
        </p:spPr>
      </p:pic>
      <p:pic>
        <p:nvPicPr>
          <p:cNvPr id="111" name="Picture 110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15180" y="3029059"/>
            <a:ext cx="35623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21</cp:revision>
  <dcterms:created xsi:type="dcterms:W3CDTF">2024-04-13T10:22:45Z</dcterms:created>
  <dcterms:modified xsi:type="dcterms:W3CDTF">2024-08-30T17:58:48Z</dcterms:modified>
</cp:coreProperties>
</file>