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779" y="4856575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83" y="5025513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84" y="4912402"/>
            <a:ext cx="488109" cy="488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648898" y="3248305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5567525" y="4973897"/>
            <a:ext cx="902941" cy="1080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178360" y="4128013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839" y="187332"/>
            <a:ext cx="480003" cy="4800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8115" y="3573909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6" y="5407258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5982043" y="4334703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1400846" y="2864697"/>
            <a:ext cx="1006770" cy="785555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8230" y="3735154"/>
            <a:ext cx="837389" cy="8373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288540" y="638431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09242" y="2877925"/>
            <a:ext cx="183832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57495AC-6FB6-4CA0-8329-B9254D4E950D}"/>
</file>

<file path=customXml/itemProps2.xml><?xml version="1.0" encoding="utf-8"?>
<ds:datastoreItem xmlns:ds="http://schemas.openxmlformats.org/officeDocument/2006/customXml" ds:itemID="{E23A6138-81C0-4258-A05B-1F820CC2EE16}"/>
</file>

<file path=customXml/itemProps3.xml><?xml version="1.0" encoding="utf-8"?>
<ds:datastoreItem xmlns:ds="http://schemas.openxmlformats.org/officeDocument/2006/customXml" ds:itemID="{1CD06462-88B1-4996-92D7-AE346CFBAD00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10</cp:revision>
  <dcterms:created xsi:type="dcterms:W3CDTF">2025-07-15T11:49:41Z</dcterms:created>
  <dcterms:modified xsi:type="dcterms:W3CDTF">2025-08-11T13:01:31Z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