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3A67F-61BF-4237-BF7F-C6AB0CA06C8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2406-F908-4DD9-81B9-787CBAC26F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22406-F908-4DD9-81B9-787CBAC26FA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" y="1905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1925" y="323850"/>
            <a:ext cx="8620125" cy="6248400"/>
          </a:xfrm>
          <a:prstGeom prst="roundRect">
            <a:avLst/>
          </a:prstGeom>
          <a:solidFill>
            <a:schemeClr val="bg1">
              <a:alpha val="79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Группа 43"/>
          <p:cNvGrpSpPr/>
          <p:nvPr/>
        </p:nvGrpSpPr>
        <p:grpSpPr>
          <a:xfrm>
            <a:off x="3739262" y="714374"/>
            <a:ext cx="1524000" cy="1619250"/>
            <a:chOff x="3739262" y="714374"/>
            <a:chExt cx="1524000" cy="1619250"/>
          </a:xfrm>
        </p:grpSpPr>
        <p:sp>
          <p:nvSpPr>
            <p:cNvPr id="10" name="Блок-схема: задержка 9"/>
            <p:cNvSpPr/>
            <p:nvPr/>
          </p:nvSpPr>
          <p:spPr>
            <a:xfrm rot="16200000">
              <a:off x="3691637" y="761999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691" y="865717"/>
              <a:ext cx="1016770" cy="1380614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2058099" y="4762499"/>
            <a:ext cx="1524000" cy="1619250"/>
            <a:chOff x="2058099" y="4762499"/>
            <a:chExt cx="1524000" cy="1619250"/>
          </a:xfrm>
        </p:grpSpPr>
        <p:sp>
          <p:nvSpPr>
            <p:cNvPr id="14" name="Блок-схема: задержка 13"/>
            <p:cNvSpPr/>
            <p:nvPr/>
          </p:nvSpPr>
          <p:spPr>
            <a:xfrm rot="5400000" flipV="1">
              <a:off x="2010474" y="4810124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7" r="8312"/>
            <a:stretch>
              <a:fillRect/>
            </a:stretch>
          </p:blipFill>
          <p:spPr>
            <a:xfrm>
              <a:off x="2197581" y="4814892"/>
              <a:ext cx="1224734" cy="1457322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7052846" y="4762498"/>
            <a:ext cx="1524000" cy="1619250"/>
            <a:chOff x="7052846" y="4762498"/>
            <a:chExt cx="1524000" cy="1619250"/>
          </a:xfrm>
        </p:grpSpPr>
        <p:sp>
          <p:nvSpPr>
            <p:cNvPr id="17" name="Блок-схема: задержка 16"/>
            <p:cNvSpPr/>
            <p:nvPr/>
          </p:nvSpPr>
          <p:spPr>
            <a:xfrm rot="5400000" flipV="1">
              <a:off x="7005221" y="4810123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7788" y="4828398"/>
              <a:ext cx="1274115" cy="141656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57607" y="714375"/>
            <a:ext cx="1524000" cy="1619250"/>
            <a:chOff x="357607" y="714375"/>
            <a:chExt cx="1524000" cy="1619250"/>
          </a:xfrm>
        </p:grpSpPr>
        <p:sp>
          <p:nvSpPr>
            <p:cNvPr id="8" name="Блок-схема: задержка 7"/>
            <p:cNvSpPr/>
            <p:nvPr/>
          </p:nvSpPr>
          <p:spPr>
            <a:xfrm rot="16200000">
              <a:off x="309982" y="762000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8" r="8295"/>
            <a:stretch>
              <a:fillRect/>
            </a:stretch>
          </p:blipFill>
          <p:spPr>
            <a:xfrm>
              <a:off x="564444" y="833979"/>
              <a:ext cx="1173354" cy="1466561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396054" y="714373"/>
            <a:ext cx="1524000" cy="1619250"/>
            <a:chOff x="5396054" y="714373"/>
            <a:chExt cx="1524000" cy="1619250"/>
          </a:xfrm>
        </p:grpSpPr>
        <p:sp>
          <p:nvSpPr>
            <p:cNvPr id="11" name="Блок-схема: задержка 10"/>
            <p:cNvSpPr/>
            <p:nvPr/>
          </p:nvSpPr>
          <p:spPr>
            <a:xfrm rot="16200000">
              <a:off x="5348429" y="761998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562" y="1174076"/>
              <a:ext cx="1439316" cy="872313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357607" y="4762500"/>
            <a:ext cx="1524000" cy="1619250"/>
            <a:chOff x="357607" y="4762500"/>
            <a:chExt cx="1524000" cy="1619250"/>
          </a:xfrm>
        </p:grpSpPr>
        <p:sp>
          <p:nvSpPr>
            <p:cNvPr id="13" name="Блок-схема: задержка 12"/>
            <p:cNvSpPr/>
            <p:nvPr/>
          </p:nvSpPr>
          <p:spPr>
            <a:xfrm rot="5400000" flipV="1">
              <a:off x="309982" y="4810125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25" y="4828398"/>
              <a:ext cx="1323975" cy="1323975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5396054" y="4762498"/>
            <a:ext cx="1524000" cy="1619250"/>
            <a:chOff x="5396054" y="4762498"/>
            <a:chExt cx="1524000" cy="1619250"/>
          </a:xfrm>
        </p:grpSpPr>
        <p:sp>
          <p:nvSpPr>
            <p:cNvPr id="16" name="Блок-схема: задержка 15"/>
            <p:cNvSpPr/>
            <p:nvPr/>
          </p:nvSpPr>
          <p:spPr>
            <a:xfrm rot="5400000" flipV="1">
              <a:off x="5348429" y="4810123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3" b="-353"/>
            <a:stretch>
              <a:fillRect/>
            </a:stretch>
          </p:blipFill>
          <p:spPr>
            <a:xfrm>
              <a:off x="5521658" y="4873165"/>
              <a:ext cx="1272791" cy="1217931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2058099" y="714374"/>
            <a:ext cx="1524000" cy="1619250"/>
            <a:chOff x="2058099" y="714374"/>
            <a:chExt cx="1524000" cy="1619250"/>
          </a:xfrm>
        </p:grpSpPr>
        <p:sp>
          <p:nvSpPr>
            <p:cNvPr id="9" name="Блок-схема: задержка 8"/>
            <p:cNvSpPr/>
            <p:nvPr/>
          </p:nvSpPr>
          <p:spPr>
            <a:xfrm rot="16200000">
              <a:off x="2010474" y="761999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974" y="865717"/>
              <a:ext cx="1403084" cy="1403084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052846" y="714373"/>
            <a:ext cx="1524000" cy="1619250"/>
            <a:chOff x="7052846" y="714373"/>
            <a:chExt cx="1524000" cy="1619250"/>
          </a:xfrm>
        </p:grpSpPr>
        <p:sp>
          <p:nvSpPr>
            <p:cNvPr id="12" name="Блок-схема: задержка 11"/>
            <p:cNvSpPr/>
            <p:nvPr/>
          </p:nvSpPr>
          <p:spPr>
            <a:xfrm rot="16200000">
              <a:off x="7005221" y="761998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8" t="6944" r="7841" b="4722"/>
            <a:stretch>
              <a:fillRect/>
            </a:stretch>
          </p:blipFill>
          <p:spPr>
            <a:xfrm>
              <a:off x="7272200" y="944290"/>
              <a:ext cx="1157705" cy="1331883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3739262" y="4762499"/>
            <a:ext cx="1524000" cy="1619250"/>
            <a:chOff x="3739262" y="4762499"/>
            <a:chExt cx="1524000" cy="1619250"/>
          </a:xfrm>
        </p:grpSpPr>
        <p:sp>
          <p:nvSpPr>
            <p:cNvPr id="15" name="Блок-схема: задержка 14"/>
            <p:cNvSpPr/>
            <p:nvPr/>
          </p:nvSpPr>
          <p:spPr>
            <a:xfrm rot="5400000" flipV="1">
              <a:off x="3691637" y="4810124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5" r="8707" b="3355"/>
            <a:stretch>
              <a:fillRect/>
            </a:stretch>
          </p:blipFill>
          <p:spPr>
            <a:xfrm>
              <a:off x="3956994" y="4873165"/>
              <a:ext cx="1161384" cy="1315900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36" y="3518452"/>
            <a:ext cx="3614858" cy="3292342"/>
          </a:xfrm>
          <a:prstGeom prst="rect">
            <a:avLst/>
          </a:prstGeom>
        </p:spPr>
      </p:pic>
      <p:pic>
        <p:nvPicPr>
          <p:cNvPr id="142" name="Picture 14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35390" y="2333625"/>
            <a:ext cx="2905125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41328 -0.353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4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13802 -0.3541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7214 -0.3548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27396 -0.354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4922 -0.3548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1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CB296D-0BE0-46BE-9935-018C7C8644F0}"/>
</file>

<file path=customXml/itemProps2.xml><?xml version="1.0" encoding="utf-8"?>
<ds:datastoreItem xmlns:ds="http://schemas.openxmlformats.org/officeDocument/2006/customXml" ds:itemID="{5CF0A00A-E15A-48BE-B76F-D5EF6812786D}"/>
</file>

<file path=customXml/itemProps3.xml><?xml version="1.0" encoding="utf-8"?>
<ds:datastoreItem xmlns:ds="http://schemas.openxmlformats.org/officeDocument/2006/customXml" ds:itemID="{2849D3CB-3AE9-45E8-984D-DFF7E44520F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2024-05-13T08:49:00Z</dcterms:created>
  <dcterms:modified xsi:type="dcterms:W3CDTF">2024-12-25T11:28:27Z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4D05D0860A654BB78A4B392E73DF3B02_12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