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FB944991-2E39-4D58-A0CD-00D163939C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2338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- вот высокая трава.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052072" y="2488983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не коси в лесу траву.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57236" y="2519605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зайцы спрятались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траве.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54654" y="2506901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Вы-вы-вы – трава выше головы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054654" y="2499870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Во-во-во – рядом волчье логово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052072" y="2485701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зайцев тихо позови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75" y="3739610"/>
            <a:ext cx="1714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14</cp:revision>
  <dcterms:created xsi:type="dcterms:W3CDTF">2024-07-23T13:51:45Z</dcterms:created>
  <dcterms:modified xsi:type="dcterms:W3CDTF">2024-08-03T18:04:59Z</dcterms:modified>
</cp:coreProperties>
</file>