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53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slideLayout" Target="../slideLayouts/slideLayout7.xml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4" name="Google Shape;84;p1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11246509" y="-42714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2257122" y="3124512"/>
            <a:ext cx="1720739" cy="1935831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1920" y="1899285"/>
            <a:ext cx="312420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4</cp:revision>
  <dcterms:created xsi:type="dcterms:W3CDTF">2024-04-23T04:30:00Z</dcterms:created>
  <dcterms:modified xsi:type="dcterms:W3CDTF">2024-07-02T22:00:21Z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</Properties>
</file>