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05" autoAdjust="0"/>
  </p:normalViewPr>
  <p:slideViewPr>
    <p:cSldViewPr snapToGrid="0" showGuides="1">
      <p:cViewPr>
        <p:scale>
          <a:sx n="66" d="100"/>
          <a:sy n="66" d="100"/>
        </p:scale>
        <p:origin x="1668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C72CF-3CBF-4C4D-8303-396CA8F2B676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5C15B9-5EFC-4065-B6C4-38167C5B46A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0440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C15B9-5EFC-4065-B6C4-38167C5B46AF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6382079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D4AEC-FF18-AA4D-66DD-7C28DEC56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3ACD32-96DB-E2E1-9EDF-6760C4574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33511-D7A2-7CA6-D244-5B736343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B290B-F879-F38C-D788-6F847579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0C972D-96D8-CA43-106C-51801A3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051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07173-CC85-87D5-AD41-3BD78149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724751-ED98-AF39-1E8F-918EC86B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49FD3-5BDA-6328-2C18-98F13EF9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F6C81-B8D4-92C4-3EB4-74E4AF7B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436BA-AB21-666A-C054-3B7797E2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16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12867D-9FF3-B885-B0AA-BBBD98304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900E6E-8271-86E1-6511-4F81F56B4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DDAA66-BF62-3FF1-EB5C-0EB9C6D6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C7DF9F-BE84-8B47-9413-D7507768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B0238-A7A9-F1CE-F8B5-AF75CE5B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41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4B67F-A3BB-95CA-18F7-E6615C51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B3E1E-CCCB-6E09-D3B3-356EBEC16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D1385-7BA5-957C-6130-CEA36AD5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B02D8-612B-C208-868F-74728568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5BB0C-09EA-4C83-47B8-37ED5817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641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A7098-3E6A-C0E1-D3B2-E1A96DE4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8A5FF3-DBCB-17C8-0CA0-677B4BA6D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F3521-7860-8574-6A91-AD167CF5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1713A-99AA-9C1D-C7D0-E92A126E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710BA-FFF1-6148-CB1B-74D4AA9F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7C15A-9B87-9320-C3AA-B1B22368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6EDF1E-293E-76A8-8E2A-04B2358EF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75DDCA-9C14-0B5D-7AD9-4F44F52D0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27A01-E5A0-6996-7783-29505D49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4DF8A1-6D9D-5426-A721-11A923CB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1E6098-2CC6-FA19-1F80-09AD23B2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8654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10F41-92DD-8C9E-A76D-5007E4EE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5BC0D2-7343-DA2A-F315-064A45FDC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CE68F1-1465-F4FA-E907-13A3AC41A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1D55B5-73C2-F178-4EC4-CE9F09F96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A7FFC-2529-777B-1915-B9E41CD06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E9A8BA-EB74-78F9-8583-8AEAE647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948471-4271-66A9-DAC9-4BC66542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AAAA53-4503-91F6-8D65-5D9AF1A2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29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E80B2-1669-5278-DDFD-D2162C81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2F5652-ED0B-7C18-C657-8614FF98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DD2A0-9A2C-BD22-4B32-9388C6C3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4228C3-AF35-46AC-5C7F-CA4440CB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865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55CFAE-8193-66C3-118F-C6C2A5A5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36F03-719C-E52B-4492-D05C2AF4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5E4E73-79C9-D3E8-897C-ECD50B1D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36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A3520-620F-396A-7EC0-6F6775E2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8C556-A262-50FF-2F33-869C6A35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DECA2-3C6D-9C92-D76A-31C113372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5F6B3-FC8F-349A-A160-03C1DD9B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6A9E86-5556-9C19-4883-E6C6F287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D6E1B-971D-54B2-72C7-5A5B2484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52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131FD-6123-4DB1-EAB4-6C318043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EAC9E5-F121-4FF4-A6D0-7BDB14BDC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977489-66E2-2C74-0969-FF62DCCF9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FF958B-6721-25FE-10FB-D3319C9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37F033-C6E3-3A7B-6C26-90F89B6B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A4EBC-AA4A-C576-598F-B47B6856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3265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9FD28-7E29-0312-6F46-027677D0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8210EC-F49F-4CD7-3245-7E89B3DC2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9B72C-AE43-08F3-4330-94505ED0D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FA4496-7F13-4465-DB0E-4360687D8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293F9-F65D-617C-6012-4536E4029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463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microsoft.com/office/2007/relationships/hdphoto" Target="../media/hdphoto1.wdp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14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29FC12-3E6D-1E74-F02A-F6AE94849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>
          <a:xfrm>
            <a:off x="0" y="-7347"/>
            <a:ext cx="12191999" cy="686534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F45387-F6DE-0992-8E70-6422EEBCCBC7}"/>
              </a:ext>
            </a:extLst>
          </p:cNvPr>
          <p:cNvSpPr/>
          <p:nvPr/>
        </p:nvSpPr>
        <p:spPr>
          <a:xfrm>
            <a:off x="1933577" y="326661"/>
            <a:ext cx="5108043" cy="44704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4F207FB7-E20B-BA15-B52F-AF6E3DD408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74254" y="5679395"/>
            <a:ext cx="1009182" cy="101894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815A11-6708-C096-21AA-CAB6E643F7AF}"/>
              </a:ext>
            </a:extLst>
          </p:cNvPr>
          <p:cNvSpPr/>
          <p:nvPr/>
        </p:nvSpPr>
        <p:spPr>
          <a:xfrm>
            <a:off x="2859845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D1E867-4312-5B27-BE51-3DFDBE1C462D}"/>
              </a:ext>
            </a:extLst>
          </p:cNvPr>
          <p:cNvSpPr/>
          <p:nvPr/>
        </p:nvSpPr>
        <p:spPr>
          <a:xfrm>
            <a:off x="4634720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0445D4C-EBA9-5A1A-A9D6-816BD8339502}"/>
              </a:ext>
            </a:extLst>
          </p:cNvPr>
          <p:cNvGrpSpPr/>
          <p:nvPr/>
        </p:nvGrpSpPr>
        <p:grpSpPr>
          <a:xfrm>
            <a:off x="1651000" y="305321"/>
            <a:ext cx="5130481" cy="4658744"/>
            <a:chOff x="1563914" y="180154"/>
            <a:chExt cx="5130481" cy="4658744"/>
          </a:xfrm>
        </p:grpSpPr>
        <p:pic>
          <p:nvPicPr>
            <p:cNvPr id="3" name="Рисунок 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9F3776B-3CE8-3C9A-338E-EBABDD417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3914" y="180154"/>
              <a:ext cx="4658744" cy="4658744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вакуум, устрой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49A1E0-5642-7595-16C4-6233D0318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01995" y="2079126"/>
              <a:ext cx="2692400" cy="2692400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A63589C-7C51-E0F5-0EB6-C071DE4289DA}"/>
              </a:ext>
            </a:extLst>
          </p:cNvPr>
          <p:cNvGrpSpPr/>
          <p:nvPr/>
        </p:nvGrpSpPr>
        <p:grpSpPr>
          <a:xfrm>
            <a:off x="3033291" y="5423588"/>
            <a:ext cx="1097280" cy="487444"/>
            <a:chOff x="3033291" y="5423588"/>
            <a:chExt cx="1097280" cy="487444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48A2CF6F-EC49-1299-F47D-570104E58A5F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A06EE66E-8E5E-4503-10D3-8A1921980978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88A6CF42-75C8-FF52-ACAE-2EDA7020F597}"/>
              </a:ext>
            </a:extLst>
          </p:cNvPr>
          <p:cNvGrpSpPr/>
          <p:nvPr/>
        </p:nvGrpSpPr>
        <p:grpSpPr>
          <a:xfrm>
            <a:off x="4731887" y="5731412"/>
            <a:ext cx="1289602" cy="166634"/>
            <a:chOff x="4731887" y="5731412"/>
            <a:chExt cx="1289602" cy="166634"/>
          </a:xfrm>
        </p:grpSpPr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B188416A-67AF-65B8-DB99-D718F7CA016D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E7F3FB28-B8F2-9E24-A88A-72560F45BA76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46" name="Рисунок 45" descr="Изображение выглядит как графическая вставка, мультфильм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F25AAB-56F2-32C3-0EF1-CCFB435223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625" y="326661"/>
            <a:ext cx="4293070" cy="42930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мультфильм, графическая вставка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4D40757-8642-AF2A-8006-AA37DE2753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839" y="452081"/>
            <a:ext cx="4293070" cy="4293070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E4136D51-4828-EA9B-865F-D9B0E8A33264}"/>
              </a:ext>
            </a:extLst>
          </p:cNvPr>
          <p:cNvGrpSpPr/>
          <p:nvPr/>
        </p:nvGrpSpPr>
        <p:grpSpPr>
          <a:xfrm>
            <a:off x="3045953" y="5423588"/>
            <a:ext cx="1097280" cy="487444"/>
            <a:chOff x="3033291" y="5423588"/>
            <a:chExt cx="1097280" cy="487444"/>
          </a:xfrm>
        </p:grpSpPr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61FC8AF6-395C-2FE5-AFBD-CB747FE881B9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073B1A8D-8495-4AE6-2A7F-C0CBAA8A9A6D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2E3E59C3-58E9-2A70-1C3B-1DEA7CC400F1}"/>
              </a:ext>
            </a:extLst>
          </p:cNvPr>
          <p:cNvGrpSpPr/>
          <p:nvPr/>
        </p:nvGrpSpPr>
        <p:grpSpPr>
          <a:xfrm>
            <a:off x="4744549" y="5731412"/>
            <a:ext cx="1289602" cy="166634"/>
            <a:chOff x="4731887" y="5731412"/>
            <a:chExt cx="1289602" cy="166634"/>
          </a:xfrm>
        </p:grpSpPr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8CDFFD81-1E87-2E6A-DAAE-3C3C51A4BB2B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id="{B5ACE0E0-B632-7117-16BE-07A882A5CD86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21EF012-41D7-EB8D-B024-3AC1D244963E}"/>
              </a:ext>
            </a:extLst>
          </p:cNvPr>
          <p:cNvSpPr/>
          <p:nvPr/>
        </p:nvSpPr>
        <p:spPr>
          <a:xfrm>
            <a:off x="2137758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B5740F5A-E49C-2104-93DD-9B1092B5B1E9}"/>
              </a:ext>
            </a:extLst>
          </p:cNvPr>
          <p:cNvSpPr/>
          <p:nvPr/>
        </p:nvSpPr>
        <p:spPr>
          <a:xfrm>
            <a:off x="3751206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D3F37360-DE21-B90C-2B42-ADD3E3A65D97}"/>
              </a:ext>
            </a:extLst>
          </p:cNvPr>
          <p:cNvSpPr/>
          <p:nvPr/>
        </p:nvSpPr>
        <p:spPr>
          <a:xfrm>
            <a:off x="5364654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D275B7CB-EF49-D82F-D43E-290E642FA7F3}"/>
              </a:ext>
            </a:extLst>
          </p:cNvPr>
          <p:cNvGrpSpPr/>
          <p:nvPr/>
        </p:nvGrpSpPr>
        <p:grpSpPr>
          <a:xfrm>
            <a:off x="2349786" y="5401335"/>
            <a:ext cx="1097280" cy="487444"/>
            <a:chOff x="3033291" y="5423588"/>
            <a:chExt cx="1097280" cy="487444"/>
          </a:xfrm>
        </p:grpSpPr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36804707-F2F6-4745-083B-D22E8BF36C7A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C6206DB6-6F53-B69B-3E08-56409E88933D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55DBD690-3AB0-023C-ED54-CA95BC2D995D}"/>
              </a:ext>
            </a:extLst>
          </p:cNvPr>
          <p:cNvSpPr/>
          <p:nvPr/>
        </p:nvSpPr>
        <p:spPr>
          <a:xfrm>
            <a:off x="3980372" y="5795434"/>
            <a:ext cx="1025801" cy="933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1887500C-5DEF-C0EE-44AC-AD54B0534FF4}"/>
              </a:ext>
            </a:extLst>
          </p:cNvPr>
          <p:cNvGrpSpPr/>
          <p:nvPr/>
        </p:nvGrpSpPr>
        <p:grpSpPr>
          <a:xfrm>
            <a:off x="5451198" y="5721384"/>
            <a:ext cx="1289602" cy="166634"/>
            <a:chOff x="4731887" y="5731412"/>
            <a:chExt cx="1289602" cy="166634"/>
          </a:xfrm>
        </p:grpSpPr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41F8818F-FC1A-E87F-62BB-118C230F918C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8F829E55-EF78-BF80-7195-8EA037540B58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D1524B74-5445-18F3-4FEE-5C251C96688E}"/>
              </a:ext>
            </a:extLst>
          </p:cNvPr>
          <p:cNvGrpSpPr/>
          <p:nvPr/>
        </p:nvGrpSpPr>
        <p:grpSpPr>
          <a:xfrm>
            <a:off x="2156950" y="426885"/>
            <a:ext cx="4899523" cy="4643974"/>
            <a:chOff x="2156950" y="426885"/>
            <a:chExt cx="4899523" cy="4643974"/>
          </a:xfrm>
        </p:grpSpPr>
        <p:pic>
          <p:nvPicPr>
            <p:cNvPr id="70" name="Рисунок 69" descr="Изображение выглядит как вода, картина, рисунок,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59BDC6-C434-BD36-0325-2D5BF403D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6950" y="426885"/>
              <a:ext cx="4643974" cy="4643974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зарисо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C4040A-F61C-EA33-A713-ED35F08D3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43233" y="1141996"/>
              <a:ext cx="2913240" cy="2913240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2CD7C36C-24FE-49C4-C4F4-8DA2E63E8620}"/>
              </a:ext>
            </a:extLst>
          </p:cNvPr>
          <p:cNvGrpSpPr/>
          <p:nvPr/>
        </p:nvGrpSpPr>
        <p:grpSpPr>
          <a:xfrm>
            <a:off x="1651000" y="338839"/>
            <a:ext cx="6296146" cy="4302232"/>
            <a:chOff x="-4335823" y="2119046"/>
            <a:chExt cx="5447437" cy="3722299"/>
          </a:xfrm>
        </p:grpSpPr>
        <p:pic>
          <p:nvPicPr>
            <p:cNvPr id="80" name="Рисунок 79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A2F8B7B-E8B0-955F-77B9-36CBC2299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99800" y="2969113"/>
              <a:ext cx="2711414" cy="2711414"/>
            </a:xfrm>
            <a:prstGeom prst="rect">
              <a:avLst/>
            </a:prstGeom>
          </p:spPr>
        </p:pic>
        <p:pic>
          <p:nvPicPr>
            <p:cNvPr id="83" name="Рисунок 82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40D547-3141-B8F8-5B44-4C28E797E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03405" y="2785206"/>
              <a:ext cx="2285653" cy="2285653"/>
            </a:xfrm>
            <a:prstGeom prst="rect">
              <a:avLst/>
            </a:prstGeom>
          </p:spPr>
        </p:pic>
        <p:pic>
          <p:nvPicPr>
            <p:cNvPr id="85" name="Рисунок 84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B3C467-3BA6-640F-62D8-7FC71D902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35823" y="2119046"/>
              <a:ext cx="3722299" cy="3722299"/>
            </a:xfrm>
            <a:prstGeom prst="rect">
              <a:avLst/>
            </a:prstGeom>
          </p:spPr>
        </p:pic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C1EEA08A-407E-4F6D-ABF9-D2294D0DF3CB}"/>
              </a:ext>
            </a:extLst>
          </p:cNvPr>
          <p:cNvGrpSpPr/>
          <p:nvPr/>
        </p:nvGrpSpPr>
        <p:grpSpPr>
          <a:xfrm>
            <a:off x="3037252" y="615045"/>
            <a:ext cx="3031360" cy="4051222"/>
            <a:chOff x="23014292" y="7366787"/>
            <a:chExt cx="6858000" cy="9165285"/>
          </a:xfrm>
        </p:grpSpPr>
        <p:pic>
          <p:nvPicPr>
            <p:cNvPr id="95" name="Рисунок 94" descr="Изображение выглядит как ваза, сосуд, искусство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F0F3CE-7687-DC6C-EDCE-BC946E301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54131" y="10953749"/>
              <a:ext cx="5578323" cy="5578323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0B6697-5899-D97D-9E59-B86949168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35356"/>
            <a:stretch/>
          </p:blipFill>
          <p:spPr>
            <a:xfrm>
              <a:off x="23014292" y="7366787"/>
              <a:ext cx="6858000" cy="4433328"/>
            </a:xfrm>
            <a:prstGeom prst="ellipse">
              <a:avLst/>
            </a:prstGeom>
          </p:spPr>
        </p:pic>
      </p:grp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B013B72E-E5B4-E2CB-66C3-1DB25C247C58}"/>
              </a:ext>
            </a:extLst>
          </p:cNvPr>
          <p:cNvGrpSpPr/>
          <p:nvPr/>
        </p:nvGrpSpPr>
        <p:grpSpPr>
          <a:xfrm>
            <a:off x="2570878" y="388373"/>
            <a:ext cx="4292828" cy="4292828"/>
            <a:chOff x="-1406802" y="7422918"/>
            <a:chExt cx="6858000" cy="6858000"/>
          </a:xfrm>
        </p:grpSpPr>
        <p:pic>
          <p:nvPicPr>
            <p:cNvPr id="107" name="Рисунок 106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F8A42E-5CC7-F0AC-DA63-5269D02E5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03" name="Рисунок 10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B09679-97D6-D14D-1AF9-121FD3CDB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1B46620-4239-C207-CD8D-1336B64E0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F91AA6-3308-EA2D-C76F-0BF106CAE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A75E48C-2BD9-660B-7780-5AE0CFF37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B04DC9-3895-87F7-9970-A73C12E68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19" name="Рисунок 1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E761DC-18F6-1977-1457-3E432FC25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21" name="Рисунок 12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413DCC-EB6F-1D0F-8B0F-3A72051FA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13A8BF-1362-C1D5-95B2-2AC925C7E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sp>
        <p:nvSpPr>
          <p:cNvPr id="201" name="Прямоугольник 200">
            <a:extLst>
              <a:ext uri="{FF2B5EF4-FFF2-40B4-BE49-F238E27FC236}">
                <a16:creationId xmlns:a16="http://schemas.microsoft.com/office/drawing/2014/main" id="{4A18E584-59AE-D10F-1D9E-A6362836C59D}"/>
              </a:ext>
            </a:extLst>
          </p:cNvPr>
          <p:cNvSpPr/>
          <p:nvPr/>
        </p:nvSpPr>
        <p:spPr>
          <a:xfrm>
            <a:off x="4215076" y="5792849"/>
            <a:ext cx="537608" cy="933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BF7F91B0-56F2-D2CA-4035-4AC5194A0A7F}"/>
              </a:ext>
            </a:extLst>
          </p:cNvPr>
          <p:cNvGrpSpPr/>
          <p:nvPr/>
        </p:nvGrpSpPr>
        <p:grpSpPr>
          <a:xfrm>
            <a:off x="2452218" y="507741"/>
            <a:ext cx="4383492" cy="4383492"/>
            <a:chOff x="4306163" y="6985986"/>
            <a:chExt cx="6858000" cy="6858000"/>
          </a:xfrm>
        </p:grpSpPr>
        <p:pic>
          <p:nvPicPr>
            <p:cNvPr id="131" name="Рисунок 130" descr="Изображение выглядит как багажник, зарисовка, рисунок, дере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00E2DB-D796-8267-421D-65776966C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163" y="6985986"/>
              <a:ext cx="6858000" cy="6858000"/>
            </a:xfrm>
            <a:prstGeom prst="rect">
              <a:avLst/>
            </a:prstGeom>
          </p:spPr>
        </p:pic>
        <p:pic>
          <p:nvPicPr>
            <p:cNvPr id="136" name="Рисунок 135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3FD2A5-4D59-8F99-A24C-917CD9469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40" r="15160" b="-17969"/>
            <a:stretch/>
          </p:blipFill>
          <p:spPr>
            <a:xfrm>
              <a:off x="6930135" y="11554475"/>
              <a:ext cx="1212236" cy="1559293"/>
            </a:xfrm>
            <a:prstGeom prst="ellipse">
              <a:avLst/>
            </a:prstGeom>
          </p:spPr>
        </p:pic>
      </p:grpSp>
      <p:grpSp>
        <p:nvGrpSpPr>
          <p:cNvPr id="184" name="Группа 183">
            <a:extLst>
              <a:ext uri="{FF2B5EF4-FFF2-40B4-BE49-F238E27FC236}">
                <a16:creationId xmlns:a16="http://schemas.microsoft.com/office/drawing/2014/main" id="{8407D540-F841-3844-BC69-0438A4C733F8}"/>
              </a:ext>
            </a:extLst>
          </p:cNvPr>
          <p:cNvGrpSpPr/>
          <p:nvPr/>
        </p:nvGrpSpPr>
        <p:grpSpPr>
          <a:xfrm>
            <a:off x="2254624" y="359231"/>
            <a:ext cx="4579039" cy="4697572"/>
            <a:chOff x="-487417" y="7554274"/>
            <a:chExt cx="4276833" cy="4387543"/>
          </a:xfrm>
        </p:grpSpPr>
        <p:pic>
          <p:nvPicPr>
            <p:cNvPr id="174" name="Рисунок 173" descr="Изображение выглядит как апельсин, еда, цитрус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8B32E7-7AB4-1D78-A87A-B34DC04C6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90266">
              <a:off x="114787" y="8017462"/>
              <a:ext cx="2639384" cy="1979538"/>
            </a:xfrm>
            <a:prstGeom prst="rect">
              <a:avLst/>
            </a:prstGeom>
          </p:spPr>
        </p:pic>
        <p:pic>
          <p:nvPicPr>
            <p:cNvPr id="178" name="Рисунок 177" descr="Изображение выглядит как фрукт, цитрусовые, Натуральные продукты, Помер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5B8AA5-F0CC-17B7-9682-81878268A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172" y="9441136"/>
              <a:ext cx="1044472" cy="1090054"/>
            </a:xfrm>
            <a:prstGeom prst="rect">
              <a:avLst/>
            </a:prstGeom>
          </p:spPr>
        </p:pic>
        <p:pic>
          <p:nvPicPr>
            <p:cNvPr id="180" name="Рисунок 179" descr="Изображение выглядит как банан, фрукт, Банан Саба, Плант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01338C-915E-A8D9-BA20-5716ADFF5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381" y="9930166"/>
              <a:ext cx="1550006" cy="1452383"/>
            </a:xfrm>
            <a:prstGeom prst="rect">
              <a:avLst/>
            </a:prstGeom>
          </p:spPr>
        </p:pic>
        <p:pic>
          <p:nvPicPr>
            <p:cNvPr id="182" name="Рисунок 181" descr="Изображение выглядит как искусств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64C332-980C-F910-B78B-D37FE3AE9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852" y="10052312"/>
              <a:ext cx="1585463" cy="1443095"/>
            </a:xfrm>
            <a:prstGeom prst="rect">
              <a:avLst/>
            </a:prstGeom>
          </p:spPr>
        </p:pic>
        <p:pic>
          <p:nvPicPr>
            <p:cNvPr id="183" name="Рисунок 182" descr="Изображение выглядит как фрукт, цитрусовые, Натуральные продукты, Помер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103926-AC3A-0E54-8B0C-D5F2C193B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7182" y="9193008"/>
              <a:ext cx="1044472" cy="1090054"/>
            </a:xfrm>
            <a:prstGeom prst="rect">
              <a:avLst/>
            </a:prstGeom>
          </p:spPr>
        </p:pic>
        <p:sp>
          <p:nvSpPr>
            <p:cNvPr id="172" name="Прямоугольник 171">
              <a:extLst>
                <a:ext uri="{FF2B5EF4-FFF2-40B4-BE49-F238E27FC236}">
                  <a16:creationId xmlns:a16="http://schemas.microsoft.com/office/drawing/2014/main" id="{19E61DF8-5F39-63CD-2B89-C702DFB1515E}"/>
                </a:ext>
              </a:extLst>
            </p:cNvPr>
            <p:cNvSpPr/>
            <p:nvPr/>
          </p:nvSpPr>
          <p:spPr>
            <a:xfrm>
              <a:off x="-487417" y="7554274"/>
              <a:ext cx="4276833" cy="4387543"/>
            </a:xfrm>
            <a:prstGeom prst="rect">
              <a:avLst/>
            </a:prstGeom>
            <a:blipFill dpi="0" rotWithShape="1">
              <a:blip r:embed="rId25">
                <a:alphaModFix amt="48000"/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86" name="Рисунок 185" descr="Изображение выглядит как колесо, транспортное средство, Наземный транспорт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0F5133-C10D-7830-BE84-3105ABCC64F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03" y="-804806"/>
            <a:ext cx="7210725" cy="7210725"/>
          </a:xfrm>
          <a:prstGeom prst="rect">
            <a:avLst/>
          </a:prstGeom>
        </p:spPr>
      </p:pic>
      <p:grpSp>
        <p:nvGrpSpPr>
          <p:cNvPr id="191" name="Группа 190">
            <a:extLst>
              <a:ext uri="{FF2B5EF4-FFF2-40B4-BE49-F238E27FC236}">
                <a16:creationId xmlns:a16="http://schemas.microsoft.com/office/drawing/2014/main" id="{35DB0760-D778-4D04-992F-B1ED94DB5004}"/>
              </a:ext>
            </a:extLst>
          </p:cNvPr>
          <p:cNvGrpSpPr/>
          <p:nvPr/>
        </p:nvGrpSpPr>
        <p:grpSpPr>
          <a:xfrm>
            <a:off x="2477629" y="267688"/>
            <a:ext cx="4190988" cy="4796703"/>
            <a:chOff x="-7655763" y="-246952"/>
            <a:chExt cx="6858000" cy="7849172"/>
          </a:xfrm>
        </p:grpSpPr>
        <p:pic>
          <p:nvPicPr>
            <p:cNvPr id="190" name="Рисунок 189" descr="Изображение выглядит как зонтик, ламп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6F7440-60B0-1030-1CDE-89A56F8D1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55763" y="-246952"/>
              <a:ext cx="6858000" cy="6858000"/>
            </a:xfrm>
            <a:prstGeom prst="rect">
              <a:avLst/>
            </a:prstGeom>
          </p:spPr>
        </p:pic>
        <p:pic>
          <p:nvPicPr>
            <p:cNvPr id="188" name="Рисунок 187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9C4965-1E76-2E00-0155-D28BB7A57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36694" y="2489955"/>
              <a:ext cx="5112265" cy="5112265"/>
            </a:xfrm>
            <a:prstGeom prst="rect">
              <a:avLst/>
            </a:prstGeom>
          </p:spPr>
        </p:pic>
      </p:grpSp>
      <p:grpSp>
        <p:nvGrpSpPr>
          <p:cNvPr id="200" name="Группа 199">
            <a:extLst>
              <a:ext uri="{FF2B5EF4-FFF2-40B4-BE49-F238E27FC236}">
                <a16:creationId xmlns:a16="http://schemas.microsoft.com/office/drawing/2014/main" id="{2E15DAF0-28C3-76B1-1074-67C6CFBEB69E}"/>
              </a:ext>
            </a:extLst>
          </p:cNvPr>
          <p:cNvGrpSpPr/>
          <p:nvPr/>
        </p:nvGrpSpPr>
        <p:grpSpPr>
          <a:xfrm>
            <a:off x="2610138" y="602460"/>
            <a:ext cx="3947126" cy="4387560"/>
            <a:chOff x="-8240788" y="152750"/>
            <a:chExt cx="4328343" cy="4811315"/>
          </a:xfrm>
        </p:grpSpPr>
        <p:pic>
          <p:nvPicPr>
            <p:cNvPr id="197" name="Рисунок 196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3EBB9E-EC03-22E7-896E-575E0A30A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240788" y="635722"/>
              <a:ext cx="4328343" cy="4328343"/>
            </a:xfrm>
            <a:prstGeom prst="rect">
              <a:avLst/>
            </a:prstGeom>
          </p:spPr>
        </p:pic>
        <p:pic>
          <p:nvPicPr>
            <p:cNvPr id="199" name="Рисунок 198" descr="Изображение выглядит как пить, чай, Сосуды для напитков, Предметы сервиров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62D8BB-BF52-AC8E-9BC8-9E1034E56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861001" y="152750"/>
              <a:ext cx="3857597" cy="3857597"/>
            </a:xfrm>
            <a:prstGeom prst="rect">
              <a:avLst/>
            </a:prstGeom>
          </p:spPr>
        </p:pic>
        <p:pic>
          <p:nvPicPr>
            <p:cNvPr id="195" name="Рисунок 194" descr="Изображение выглядит как Кухонная утварь, посуда, ложка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B0D8E2-FDC8-D640-9F5C-8638CA37A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217513" y="1910860"/>
              <a:ext cx="2385551" cy="2385551"/>
            </a:xfrm>
            <a:prstGeom prst="rect">
              <a:avLst/>
            </a:prstGeom>
          </p:spPr>
        </p:pic>
      </p:grpSp>
      <p:pic>
        <p:nvPicPr>
          <p:cNvPr id="193" name="Рисунок 192" descr="Изображение выглядит как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7769685-4A2D-C7B6-307D-090900EBD087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619" y="741797"/>
            <a:ext cx="4186903" cy="41869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3C7DD-4263-D3F3-1D06-95F4E35D869E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73586" y="406925"/>
            <a:ext cx="4453105" cy="4263288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860581" y="3103636"/>
            <a:ext cx="2819400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55" grpId="0" animBg="1"/>
      <p:bldP spid="56" grpId="0" animBg="1"/>
      <p:bldP spid="68" grpId="0" animBg="1"/>
      <p:bldP spid="68" grpId="1" animBg="1"/>
      <p:bldP spid="20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5A9DB66-16DA-4719-9C50-B63F1C7C0AB4}"/>
</file>

<file path=customXml/itemProps2.xml><?xml version="1.0" encoding="utf-8"?>
<ds:datastoreItem xmlns:ds="http://schemas.openxmlformats.org/officeDocument/2006/customXml" ds:itemID="{AABA3603-1506-44B4-93DA-B6F4FC3A490F}"/>
</file>

<file path=customXml/itemProps3.xml><?xml version="1.0" encoding="utf-8"?>
<ds:datastoreItem xmlns:ds="http://schemas.openxmlformats.org/officeDocument/2006/customXml" ds:itemID="{B7349B85-8772-4CC3-9BA7-0B6357A1F80A}"/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2025-02-12T20:36:37Z</dcterms:created>
  <dcterms:modified xsi:type="dcterms:W3CDTF">2025-02-13T20:21:34Z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