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4" y="2967268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водоплавающая птица, птица, клюв, морская чайка&#10;&#10;Автоматически созданное описание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6" y="4433972"/>
            <a:ext cx="1426921" cy="14269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7" y="269518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6810" y="2796043"/>
            <a:ext cx="362902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2024-07-21T13:02:00Z</dcterms:created>
  <dcterms:modified xsi:type="dcterms:W3CDTF">2024-11-20T12:12:51Z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