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99" d="100"/>
          <a:sy n="99" d="100"/>
        </p:scale>
        <p:origin x="3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889651" y="423328"/>
            <a:ext cx="698794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Красочность, искусство, палит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7979" r="11712" b="38236"/>
          <a:stretch>
            <a:fillRect/>
          </a:stretch>
        </p:blipFill>
        <p:spPr>
          <a:xfrm rot="5400000">
            <a:off x="270696" y="1731064"/>
            <a:ext cx="5023068" cy="2886166"/>
          </a:xfrm>
          <a:prstGeom prst="round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5956635"/>
            <a:ext cx="956176" cy="9431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5400000">
            <a:off x="2866329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2884905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2880150" y="2024159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2897192" y="2013365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5400000">
            <a:off x="2842333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824470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2838098" y="323006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834618" y="3213843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1483611" y="4433972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1502621" y="4441898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1480005" y="3182264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5400000">
            <a:off x="1466688" y="3198116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1460598" y="743640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1479163" y="727096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1479163" y="1960502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1462450" y="1957610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Изображение выглядит как Мультфильм, Анимация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8" y="320538"/>
            <a:ext cx="1918256" cy="191825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64" y="2967268"/>
            <a:ext cx="1543100" cy="15431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скусство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09" y="3174141"/>
            <a:ext cx="1329584" cy="130489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71" y="1805996"/>
            <a:ext cx="1899217" cy="1899217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иллюстрация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2" y="432386"/>
            <a:ext cx="1591773" cy="159177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7" t="65398" r="1"/>
          <a:stretch>
            <a:fillRect/>
          </a:stretch>
        </p:blipFill>
        <p:spPr>
          <a:xfrm>
            <a:off x="6273751" y="1990317"/>
            <a:ext cx="1169561" cy="1168899"/>
          </a:xfrm>
          <a:prstGeom prst="roundRect">
            <a:avLst>
              <a:gd name="adj" fmla="val 50000"/>
            </a:avLst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308032" y="4242875"/>
            <a:ext cx="1766512" cy="1697431"/>
            <a:chOff x="1854232" y="2887724"/>
            <a:chExt cx="4535878" cy="3987680"/>
          </a:xfrm>
        </p:grpSpPr>
        <p:pic>
          <p:nvPicPr>
            <p:cNvPr id="67" name="Рисунок 66" descr="Изображение выглядит как рисунок, Предметная фотография, кру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601" y="4359490"/>
              <a:ext cx="2365509" cy="240775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Графика, искусство, белый, чер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09" y="3896592"/>
              <a:ext cx="2110849" cy="181005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232" y="2887724"/>
              <a:ext cx="3987680" cy="3987680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водоплавающая птица, птица, клюв, морская чайка&#10;&#10;Автоматически созданное описание">
            <a:extLst>
              <a:ext uri="{FF2B5EF4-FFF2-40B4-BE49-F238E27FC236}">
                <a16:creationId xmlns:a16="http://schemas.microsoft.com/office/drawing/2014/main" id="{A53EC780-32F7-1E46-1D99-A4ABFE43BD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66" y="4433972"/>
            <a:ext cx="1426921" cy="142692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47" y="269518"/>
            <a:ext cx="5342785" cy="5438192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6810" y="2796043"/>
            <a:ext cx="3209925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26</cp:revision>
  <dcterms:created xsi:type="dcterms:W3CDTF">2024-07-21T13:02:00Z</dcterms:created>
  <dcterms:modified xsi:type="dcterms:W3CDTF">2024-11-20T12:12:51Z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190BFF457EA34975921B1AAA01325CE9_12</vt:lpwstr>
  </property>
  <property fmtid="{D5CDD505-2E9C-101B-9397-08002B2CF9AE}" pid="3" name="KSOProductBuildVer">
    <vt:lpwstr>1033-12.2.0.17562</vt:lpwstr>
  </property>
</Properties>
</file>