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23" y="3068382"/>
            <a:ext cx="1346557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1866" y="2868213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0" y="1635480"/>
            <a:ext cx="3903548" cy="3580774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703" y="2482023"/>
            <a:ext cx="41243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AD8246-BA6D-4F46-9E2C-488D83022B78}"/>
</file>

<file path=customXml/itemProps2.xml><?xml version="1.0" encoding="utf-8"?>
<ds:datastoreItem xmlns:ds="http://schemas.openxmlformats.org/officeDocument/2006/customXml" ds:itemID="{6FF850CB-E98F-429D-B510-4676C74FA9B0}"/>
</file>

<file path=customXml/itemProps3.xml><?xml version="1.0" encoding="utf-8"?>
<ds:datastoreItem xmlns:ds="http://schemas.openxmlformats.org/officeDocument/2006/customXml" ds:itemID="{1056D944-9E75-4979-AACD-342D5B854645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2024-12-20T15:22:53Z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