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0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8C5DA-EDE3-4DB8-9BD7-94DA4120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88664-A47C-461D-941B-BAEAE6FCE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28A04-2F91-432F-B535-E8D44BAE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AB615-DE3A-4934-B5A3-8CB954C2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43C3B-F045-462D-AF3B-05BF0E9B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146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F14D-428A-4DA2-A84D-531C2812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B2F7A-0B16-4D29-A91C-55FD95D41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22CE5-7750-44CF-BAB3-F32F7616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88288-22A5-4EB9-8743-8B8A7CF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F7096-4DE0-4335-BD7F-E574F6D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96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90BA31-151F-45F5-88C1-21E8B2AA4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71EE5-67FE-41B7-89BC-624374D19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747CC-9076-409F-827B-07FC367D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7A6FB-30D3-4CF7-9FEB-BEB0780A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DE340-E51F-4B77-BDFE-34CD8D38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10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4DD60-E832-45A2-BF10-461C6ADD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0461C-4837-4D20-86CF-8236CDEB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CDAD8-AFB2-48C7-B61B-176BC65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C35A6-99E6-433C-854F-6C4E6EA9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4A1AC-D765-4B61-B718-1994C75A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284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C0D96-CAFD-4C58-A4A9-664B7A1B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7E8F0-A1AB-4B59-AED5-2B6B21F05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6B336-4985-419B-96CA-8AF192D5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83FA-197B-4E70-BAA3-CCA99A9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8BC4-858E-4DA0-9FDC-B9F4F46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8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214FB-DCFE-48AB-BAC2-70B55316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D86E5-0332-49DF-8403-2C952FD13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80F730-ABE3-4A6C-959F-F97F77AAB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A980F-287F-4C6A-B454-59973E82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D344F9-4FDC-40ED-AB8E-CE2AF4C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CBBB5F-1C86-4E25-90FA-89E7D0F8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4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52806-2116-4327-9E54-16D460D1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F975F-8D9C-4ACF-AAD4-7F9A90BE1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F88D0-5D66-49C2-BAC2-8ADC1D9D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6B3765-0727-4BBA-B38D-B58F26F89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362C7-928A-4544-B5BF-02D90B08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B265C-1755-4CA3-9A52-EADC7110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7324DF-312E-4C6D-923B-7ABA96DA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E0A861-0A1C-4AD4-BF6A-25C18A8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69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CCF2F-9979-4E35-B543-871901E1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49108B-124C-4E41-BDF7-20538EEE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5AFBD1-1BA3-45D9-9AFF-43C0FFC4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FCA9C-04EC-40E5-A3E3-F3470FF0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07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C0CF69-9781-4B50-AA33-92DCD664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228141-8B8E-4C68-83AB-2BEAB052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EDD3A9-2CA3-4D60-8CF7-1295AA92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210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1C381-1F75-4132-AE2A-E013C629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B1038-7655-4981-ADDE-DCE4A8C9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4113B-C950-4182-96F9-F965EB9AE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2C3ED-EC00-4EBD-A6F9-4E8192CB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B9287-3AE6-40D2-81C9-EA9A59C1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297B26-F658-498F-B8DB-238B14D2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73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0622-356C-48B6-80D6-7A2400A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F11DA-1AF3-45ED-B562-4B8E7FBAB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5B01A4-B77D-4F78-942A-4A892A713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BDEACE-415F-43EA-8832-667D709F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BCF4BB-0C98-47D0-A2ED-E234580C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16D1F-589A-413E-99DA-D655AF3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615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CEA-8959-476C-8D26-B93F433D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E0FB-8DAE-42D8-8874-CB7D7985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7B242-9E18-4CF1-96C3-0E5B83E7D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17A4-881E-47B5-A1D5-353FC1183FA2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B650E-038F-4522-81A5-7D80F3FB5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8B930-E288-4724-ABE6-10C5832F1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8B1-C636-4E0C-8B86-F414DC4AF5E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2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9E732-A8A7-401D-9F60-91351B62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BF1141F-90DE-462B-8ED0-D9AA081F5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4ED6E1-19BC-444D-A442-EBA7CB1212CE}"/>
              </a:ext>
            </a:extLst>
          </p:cNvPr>
          <p:cNvSpPr/>
          <p:nvPr/>
        </p:nvSpPr>
        <p:spPr>
          <a:xfrm>
            <a:off x="4038600" y="540232"/>
            <a:ext cx="6841436" cy="5586587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3B9D8B-B99B-4372-94FA-F5ED14460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" b="8473"/>
          <a:stretch/>
        </p:blipFill>
        <p:spPr>
          <a:xfrm>
            <a:off x="4439783" y="2292626"/>
            <a:ext cx="3511521" cy="293614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31A0C8-6C69-400C-871D-2AD638ED1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9514" y="3760699"/>
            <a:ext cx="1100260" cy="1341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8A09BF-9776-418C-A8DE-7FD10BB61E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5958" r="17825" b="5183"/>
          <a:stretch/>
        </p:blipFill>
        <p:spPr>
          <a:xfrm>
            <a:off x="8183219" y="2406058"/>
            <a:ext cx="2040835" cy="28227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51C8AF-F865-44C6-8867-789357CA3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8671">
            <a:off x="8564828" y="630335"/>
            <a:ext cx="1341781" cy="13417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D94A4AB-A240-4CCD-8F49-5CBA8B2F1D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1" y="2617525"/>
            <a:ext cx="1028721" cy="10301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865267-EAAB-44CE-AB22-5B1AA707A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51" y="1132014"/>
            <a:ext cx="1979934" cy="17819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C608CB-0152-48A8-B0D1-4DA2A5196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497">
            <a:off x="5074090" y="1538179"/>
            <a:ext cx="1956751" cy="14675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ED8A8DE-9D62-4693-B949-23E0412283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74" y="4361080"/>
            <a:ext cx="1341781" cy="13417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C680BC5-01B0-4C23-B958-545321A349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23" y="1571342"/>
            <a:ext cx="1426588" cy="14265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3D059F4-F6DE-423A-BC1B-9BF47C487D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2425">
            <a:off x="8157637" y="1382658"/>
            <a:ext cx="1778603" cy="177860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75715FD-736A-4F12-8A2B-6C760D339B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05" y="3449737"/>
            <a:ext cx="1341781" cy="134178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183D85A-AFF1-456B-A8BE-868BE027A3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124">
            <a:off x="8648797" y="1932569"/>
            <a:ext cx="1195818" cy="11958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7DC7666-72A3-4B5B-BC95-C7953A765C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45" y="4060336"/>
            <a:ext cx="1431969" cy="1341781"/>
          </a:xfrm>
          <a:prstGeom prst="rect">
            <a:avLst/>
          </a:prstGeom>
        </p:spPr>
      </p:pic>
      <p:pic>
        <p:nvPicPr>
          <p:cNvPr id="41" name="подаоркРисунок 40">
            <a:extLst>
              <a:ext uri="{FF2B5EF4-FFF2-40B4-BE49-F238E27FC236}">
                <a16:creationId xmlns:a16="http://schemas.microsoft.com/office/drawing/2014/main" id="{93066DD2-B2E5-452D-9934-F0D0C458E2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48525" y="5079157"/>
            <a:ext cx="1009182" cy="10189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BC6DC58-C084-4DE8-94BC-6EC92205D9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62" y="2720874"/>
            <a:ext cx="859521" cy="859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5D7C24-63EB-471D-8A82-76C17F5DC5C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530513" y="731180"/>
            <a:ext cx="5416643" cy="5185754"/>
          </a:xfrm>
          <a:prstGeom prst="rect">
            <a:avLst/>
          </a:prstGeom>
        </p:spPr>
      </p:pic>
      <p:pic>
        <p:nvPicPr>
          <p:cNvPr id="174" name="Picture 17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631" y="2284842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2024-05-11T08:47:25Z</dcterms:created>
  <dcterms:modified xsi:type="dcterms:W3CDTF">2024-07-23T19:47:38Z</dcterms:modified>
</cp:coreProperties>
</file>