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tags" Target="../tags/tag1.xml"/><Relationship Id="rId17" Type="http://schemas.openxmlformats.org/officeDocument/2006/relationships/image" Target="../media/image14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5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109" r="96413">
                        <a14:foregroundMark x1="5326" y1="45978" x2="5326" y2="45978"/>
                        <a14:foregroundMark x1="90652" y1="22717" x2="90652" y2="22717"/>
                        <a14:foregroundMark x1="96413" y1="22174" x2="96413" y2="2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401" flipH="1">
            <a:off x="3913891" y="2131922"/>
            <a:ext cx="5845280" cy="60253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32" y="8269"/>
            <a:ext cx="1405467" cy="1306838"/>
          </a:xfrm>
          <a:prstGeom prst="rect">
            <a:avLst/>
          </a:prstGeom>
        </p:spPr>
      </p:pic>
      <p:pic>
        <p:nvPicPr>
          <p:cNvPr id="27" name="990c65375fa9535e2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16062" y="1315057"/>
            <a:ext cx="487363" cy="487363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5577690" y="1644311"/>
            <a:ext cx="3835400" cy="264159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000">
            <a:off x="6062371" y="1306768"/>
            <a:ext cx="3524445" cy="352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630652"/>
            <a:ext cx="2871396" cy="2871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7" y="1312060"/>
            <a:ext cx="3077589" cy="30775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592438"/>
            <a:ext cx="2745338" cy="2745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874333"/>
            <a:ext cx="2871396" cy="2346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616485"/>
            <a:ext cx="2583503" cy="2711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00" y="1513410"/>
            <a:ext cx="3008886" cy="2988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0" y="1698728"/>
            <a:ext cx="2546914" cy="2546914"/>
          </a:xfrm>
          <a:prstGeom prst="rect">
            <a:avLst/>
          </a:prstGeom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645" y="2968625"/>
            <a:ext cx="340995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26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16</cp:revision>
  <dcterms:created xsi:type="dcterms:W3CDTF">2024-04-12T16:40:00Z</dcterms:created>
  <dcterms:modified xsi:type="dcterms:W3CDTF">2024-07-02T22:08:32Z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99941D67033541FC83E1844E5400CD22_12</vt:lpwstr>
  </property>
  <property fmtid="{D5CDD505-2E9C-101B-9397-08002B2CF9AE}" pid="3" name="KSOProductBuildVer">
    <vt:lpwstr>1033-12.2.0.17119</vt:lpwstr>
  </property>
</Properties>
</file>