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0127" y="3073206"/>
            <a:ext cx="34480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49B53-D7B0-4886-9569-4B0B23D2C984}"/>
</file>

<file path=customXml/itemProps2.xml><?xml version="1.0" encoding="utf-8"?>
<ds:datastoreItem xmlns:ds="http://schemas.openxmlformats.org/officeDocument/2006/customXml" ds:itemID="{FEED9B61-4317-4C29-B8E4-CFF9D832E579}"/>
</file>

<file path=customXml/itemProps3.xml><?xml version="1.0" encoding="utf-8"?>
<ds:datastoreItem xmlns:ds="http://schemas.openxmlformats.org/officeDocument/2006/customXml" ds:itemID="{F136E5D1-42DB-4EC8-B565-212C301E46CB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