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0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67900" y="5081607"/>
            <a:ext cx="1291739" cy="1291739"/>
            <a:chOff x="1228151" y="5104581"/>
            <a:chExt cx="1291739" cy="129173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8151" y="5104581"/>
              <a:ext cx="1291739" cy="1291739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3248"/>
              <a:ext cx="954586" cy="9545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36931"/>
            <a:ext cx="1163881" cy="1193323"/>
            <a:chOff x="1221890" y="3956593"/>
            <a:chExt cx="1163881" cy="1193323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0045" y="3956593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1203" y="5321544"/>
              <a:ext cx="942980" cy="94298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4072" y="2984425"/>
              <a:ext cx="668628" cy="82424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65159"/>
            <a:ext cx="1195991" cy="1186323"/>
            <a:chOff x="1221890" y="3984821"/>
            <a:chExt cx="1195991" cy="118632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3984821"/>
              <a:ext cx="1186323" cy="118632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695437"/>
              <a:ext cx="1022567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85022"/>
            <a:ext cx="1163881" cy="1146595"/>
            <a:chOff x="1221890" y="4004684"/>
            <a:chExt cx="1163881" cy="1146595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6039" y="4004684"/>
              <a:ext cx="1109952" cy="1146595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0828"/>
            <a:ext cx="1163881" cy="1137459"/>
            <a:chOff x="1245568" y="5193802"/>
            <a:chExt cx="1163881" cy="113745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193802"/>
              <a:ext cx="1095003" cy="1095003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04253" y="2976788"/>
              <a:ext cx="812198" cy="810080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35368"/>
            <a:ext cx="1163881" cy="1158783"/>
            <a:chOff x="1245568" y="5172478"/>
            <a:chExt cx="1163881" cy="1158783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312" y="5172478"/>
              <a:ext cx="1106521" cy="110652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1247274" y="1655535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28606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latin typeface="Arial Black" panose="020B0A04020102020204" pitchFamily="34" charset="0"/>
                </a:rPr>
                <a:t>Л/Р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86702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</cp:revision>
  <dcterms:created xsi:type="dcterms:W3CDTF">2024-08-18T15:47:58Z</dcterms:created>
  <dcterms:modified xsi:type="dcterms:W3CDTF">2024-11-20T11:44:38Z</dcterms:modified>
</cp:coreProperties>
</file>