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audio" Target="../media/media1.mp3"/><Relationship Id="rId26" Type="http://schemas.microsoft.com/office/2007/relationships/media" Target="../media/media1.mp3"/><Relationship Id="rId27" Type="http://schemas.openxmlformats.org/officeDocument/2006/relationships/image" Target="../media/image25.png"/><Relationship Id="rId28" Type="http://schemas.openxmlformats.org/officeDocument/2006/relationships/slideLayout" Target="../slideLayouts/slideLayout1.xml"/><Relationship Id="rId2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" y="-67733"/>
            <a:ext cx="12181421" cy="69257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208" y="-67733"/>
            <a:ext cx="893792" cy="8310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9" y="1578504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/>
          <p:cNvSpPr/>
          <p:nvPr/>
        </p:nvSpPr>
        <p:spPr>
          <a:xfrm>
            <a:off x="5109633" y="279399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46" y="887213"/>
            <a:ext cx="2343477" cy="28578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433775"/>
            <a:ext cx="3764774" cy="37647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35" y="368148"/>
            <a:ext cx="4214091" cy="42140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763337"/>
            <a:ext cx="3712732" cy="35982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25" y="822178"/>
            <a:ext cx="3964404" cy="396440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40" y="979356"/>
            <a:ext cx="3112888" cy="311288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97" y="822291"/>
            <a:ext cx="3553773" cy="35681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32" y="1001651"/>
            <a:ext cx="4091064" cy="306829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90" y="753846"/>
            <a:ext cx="3298867" cy="334803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19" y="1082428"/>
            <a:ext cx="3268702" cy="326870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29" y="1000014"/>
            <a:ext cx="3298868" cy="3298868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972049" y="753846"/>
            <a:ext cx="4690269" cy="3673610"/>
            <a:chOff x="4927445" y="739397"/>
            <a:chExt cx="4690269" cy="36736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571" y="739397"/>
              <a:ext cx="3257143" cy="325714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445" y="1308245"/>
              <a:ext cx="3571429" cy="3104762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36" y="782498"/>
            <a:ext cx="3697457" cy="38095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91" y="697492"/>
            <a:ext cx="1603903" cy="35681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81" y="797848"/>
            <a:ext cx="3000000" cy="336190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38" y="1095516"/>
            <a:ext cx="3381540" cy="30778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80" y="1083667"/>
            <a:ext cx="2902132" cy="300885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932454"/>
            <a:ext cx="3034209" cy="303420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1215730"/>
            <a:ext cx="3173942" cy="2951075"/>
          </a:xfrm>
          <a:prstGeom prst="rect">
            <a:avLst/>
          </a:prstGeom>
        </p:spPr>
      </p:pic>
      <p:pic>
        <p:nvPicPr>
          <p:cNvPr id="40" name="9995f43f5fa9558407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01056" y="782161"/>
            <a:ext cx="487363" cy="487363"/>
          </a:xfrm>
          <a:prstGeom prst="rect">
            <a:avLst/>
          </a:prstGeom>
        </p:spPr>
      </p:pic>
      <p:pic>
        <p:nvPicPr>
          <p:cNvPr id="331" name="Picture 33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01150" y="3602355"/>
            <a:ext cx="1885950" cy="282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6 C -0.20104 0.16227 -0.20677 0.16389 -0.2125 0.16621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1.11022E-16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6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1 C -0.39141 0.21643 -0.38138 0.20972 -0.39245 0.2169 C -0.39583 0.21574 -0.39948 0.21551 -0.4026 0.21343 C -0.40365 0.21273 -0.40443 0.20856 -0.40443 0.20903 L -0.40443 0.20856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3.125E-6 0.00023 C -0.00899 0.00718 -0.01784 0.01389 -0.02644 0.02176 C -0.03672 0.03125 -0.04662 0.04167 -0.05664 0.05185 C -0.06159 0.05625 -0.06628 0.06088 -0.07097 0.06574 C -0.08867 0.08426 -0.0961 0.0956 -0.1194 0.11134 C -0.12878 0.11759 -0.18373 0.15579 -0.19532 0.15995 C -0.20104 0.16227 -0.20677 0.16389 -0.2125 0.1662 C -0.21797 0.16875 -0.22331 0.17176 -0.22865 0.17408 C -0.24323 0.18079 -0.24154 0.17986 -0.25495 0.18357 C -0.26302 0.18241 -0.2711 0.18195 -0.2793 0.18056 C -0.28203 0.18009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4.58333E-6 0.00024 C -0.00899 0.00718 -0.01784 0.01389 -0.02644 0.02176 C -0.03672 0.03125 -0.04662 0.04167 -0.05665 0.05186 C -0.06159 0.05625 -0.06628 0.06088 -0.07097 0.06575 C -0.08868 0.08426 -0.0961 0.09561 -0.11941 0.11135 C -0.12878 0.1176 -0.18373 0.15579 -0.19532 0.15996 C -0.20105 0.16227 -0.20678 0.16389 -0.2125 0.16621 C -0.21797 0.16875 -0.22331 0.17176 -0.22865 0.17408 C -0.24323 0.18079 -0.24154 0.17987 -0.25495 0.18357 C -0.26303 0.18241 -0.2711 0.18195 -0.2793 0.18056 C -0.28204 0.1801 -0.28724 0.17732 -0.28724 0.17755 C -0.29831 0.17778 -0.30964 0.17755 -0.32058 0.17894 C -0.32435 0.17917 -0.328 0.18102 -0.33165 0.18195 C -0.33516 0.18264 -0.33855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 0.17176 -0.22864 0.17407 C -0.24323 0.18078 -0.24153 0.17986 -0.25495 0.18356 C -0.26302 0.1824 -0.27109 0.18194 -0.27929 0.18055 C -0.28203 0.18009 -0.28724 0.17731 -0.28724 0.17754 C -0.2983 0.17777 -0.30963 0.17754 -0.32057 0.17893 C -0.32435 0.17916 -0.32799 0.18101 -0.33164 0.18194 C -0.33515 0.18263 -0.33854 0.1831 -0.34192 0.18356 C -0.35234 0.18588 -0.3539 0.18703 -0.36419 0.19143 C -0.36719 0.19398 -0.37031 0.19652 -0.37317 0.1993 C -0.3914 0.21643 -0.38138 0.20972 -0.39245 0.21689 C -0.39583 0.21574 -0.39948 0.21551 -0.4026 0.21342 C -0.40364 0.21273 -0.40442 0.20856 -0.40442 0.20902 L -0.40442 0.20856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 0.17176 -0.22864 0.17408 C -0.24323 0.18079 -0.24153 0.17986 -0.25495 0.18357 C -0.26302 0.18241 -0.27109 0.18195 -0.27929 0.18056 C -0.28203 0.1801 -0.28724 0.17732 -0.28724 0.17755 C -0.2983 0.17778 -0.30963 0.17755 -0.32057 0.17894 C -0.32435 0.17917 -0.32799 0.18102 -0.33164 0.18195 C -0.33515 0.18264 -0.33854 0.1831 -0.34192 0.18357 C -0.35234 0.18588 -0.3539 0.18704 -0.36419 0.19144 C -0.36718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0023 C -0.00898 0.00717 -0.01784 0.01388 -0.02643 0.02176 C -0.03672 0.03125 -0.04661 0.04166 -0.05664 0.05185 C -0.06159 0.05625 -0.06628 0.06088 -0.07096 0.06574 C -0.08867 0.08426 -0.09609 0.0956 -0.1194 0.11134 C -0.12878 0.11759 -0.18372 0.15578 -0.19531 0.15995 C -0.20104 0.16226 -0.20677 0.16388 -0.2125 0.1662 C -0.21797 0.16875 -0.22331 0.17176 -0.22865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6 0.18263 -0.33854 0.1831 -0.34193 0.18356 C -0.35234 0.18588 -0.35391 0.18703 -0.36419 0.19143 C -0.36719 0.19398 -0.37031 0.19652 -0.37318 0.1993 C -0.39141 0.21643 -0.38138 0.20972 -0.39245 0.2168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0.00023 C -0.00899 0.00717 -0.01784 0.01388 -0.02643 0.02175 C -0.03672 0.03125 -0.04662 0.04166 -0.05664 0.05185 C -0.06159 0.05625 -0.06628 0.06087 -0.07097 0.06574 C -0.08867 0.08425 -0.0961 0.0956 -0.1194 0.11134 C -0.12878 0.11759 -0.18373 0.15578 -0.19531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7 0.17893 C -0.32435 0.17916 -0.328 0.18101 -0.33164 0.18194 C -0.33516 0.18263 -0.33854 0.1831 -0.34193 0.18356 C -0.35235 0.18587 -0.35391 0.18703 -0.36419 0.19143 C -0.36719 0.19398 -0.37031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2.29167E-6 0.00024 C -0.00899 0.00718 -0.01784 0.01389 -0.02643 0.02176 C -0.03672 0.03125 -0.04662 0.04167 -0.05664 0.05186 C -0.06159 0.05625 -0.06628 0.06088 -0.07097 0.06575 C -0.08867 0.08426 -0.0961 0.09561 -0.1194 0.11135 C -0.12878 0.1176 -0.18373 0.15579 -0.19531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19 0.19144 C -0.36719 0.19399 -0.37031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3.95833E-6 0.00023 C -0.00898 0.00718 -0.01783 0.01389 -0.02643 0.02176 C -0.03671 0.03125 -0.04661 0.04167 -0.05664 0.05185 C -0.06158 0.05625 -0.06627 0.06088 -0.07096 0.06574 C -0.08867 0.08426 -0.09609 0.0956 -0.1194 0.11135 C -0.12877 0.1176 -0.18372 0.15579 -0.19531 0.15996 C -0.20104 0.16227 -0.20677 0.16389 -0.2125 0.16621 C -0.21796 0.16875 -0.2233 0.17176 -0.22864 0.17408 C -0.24323 0.18079 -0.24153 0.17986 -0.25494 0.18357 C -0.26302 0.18241 -0.27109 0.18195 -0.27929 0.18056 C -0.28203 0.1801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2.08333E-7 0.00023 C -0.00898 0.00717 -0.01784 0.01389 -0.02643 0.02176 C -0.03672 0.03125 -0.04661 0.04166 -0.05664 0.05185 C -0.06159 0.05625 -0.06628 0.06088 -0.07096 0.06574 C -0.08867 0.08426 -0.09609 0.0956 -0.1194 0.11134 C -0.12878 0.11759 -0.18372 0.15578 -0.19531 0.15995 C -0.20104 0.16227 -0.20677 0.16389 -0.2125 0.1662 C -0.21797 0.16875 -0.22331 0.17176 -0.22865 0.17407 C -0.24323 0.18078 -0.24154 0.17986 -0.25495 0.18356 C -0.26302 0.18241 -0.27109 0.18194 -0.2793 0.18055 C -0.28203 0.18009 -0.28724 0.17731 -0.28724 0.17754 C -0.29831 0.17778 -0.30964 0.17754 -0.32057 0.17893 C -0.32435 0.17916 -0.32799 0.18102 -0.33164 0.18194 C -0.33516 0.18264 -0.33854 0.1831 -0.34193 0.18356 C -0.35234 0.18588 -0.35391 0.18703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1.25E-6 0.00023 C -0.00898 0.00717 -0.01784 0.01389 -0.02643 0.02176 C -0.03672 0.03125 -0.04661 0.04166 -0.05664 0.05185 C -0.06159 0.05625 -0.06627 0.06088 -0.07096 0.06574 C -0.08867 0.08426 -0.09609 0.0956 -0.1194 0.11134 C -0.12877 0.11759 -0.18372 0.15579 -0.19531 0.15995 C -0.20104 0.16227 -0.20677 0.16389 -0.2125 0.1662 C -0.21797 0.16875 -0.22331 0.17176 -0.22864 0.17407 C -0.24323 0.18079 -0.24154 0.17986 -0.25495 0.18356 C -0.26302 0.18241 -0.27109 0.18194 -0.2793 0.18055 C -0.28203 0.18009 -0.28724 0.17731 -0.28724 0.17754 C -0.29831 0.17778 -0.30963 0.17754 -0.32057 0.17893 C -0.32435 0.17916 -0.32799 0.18102 -0.33164 0.18194 C -0.33515 0.18264 -0.33854 0.1831 -0.34193 0.18356 C -0.35234 0.18588 -0.3539 0.18704 -0.36419 0.19143 C -0.36719 0.19398 -0.37031 0.19653 -0.37318 0.1993 C -0.3914 0.21643 -0.38138 0.20972 -0.39245 0.2169 C -0.39583 0.21574 -0.39948 0.21551 -0.4026 0.21342 C -0.40364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2.91667E-6 0.00023 C -0.00899 0.00717 -0.01784 0.01388 -0.02644 0.02175 C -0.03672 0.03125 -0.04662 0.04166 -0.05664 0.05185 C -0.06159 0.05625 -0.06628 0.06088 -0.07097 0.06574 C -0.08867 0.08425 -0.0961 0.0956 -0.1194 0.11134 C -0.12878 0.11759 -0.18373 0.15578 -0.19532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8 0.17893 C -0.32435 0.17916 -0.328 0.18101 -0.33164 0.18194 C -0.33516 0.18263 -0.33854 0.1831 -0.34193 0.18356 C -0.35235 0.18588 -0.35391 0.18703 -0.3642 0.19143 C -0.36719 0.19398 -0.37032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2.08333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1 0.17176 -0.22864 0.17408 C -0.24323 0.18079 -0.24153 0.17986 -0.25495 0.18357 C -0.26302 0.18241 -0.27109 0.18195 -0.27929 0.18056 C -0.28203 0.1801 -0.28724 0.17732 -0.28724 0.17755 C -0.29831 0.17778 -0.30963 0.17755 -0.32057 0.17894 C -0.32435 0.17917 -0.32799 0.18102 -0.33164 0.18195 C -0.33515 0.18264 -0.33854 0.1831 -0.34192 0.18357 C -0.35234 0.18588 -0.3539 0.18704 -0.36419 0.19144 C -0.36719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2.70833E-6 0.00023 C -0.00899 0.00717 -0.01784 0.01389 -0.02643 0.02176 C -0.03672 0.03125 -0.04662 0.04166 -0.05664 0.05185 C -0.06159 0.05625 -0.06628 0.06088 -0.07097 0.06574 C -0.08867 0.08426 -0.0961 0.0956 -0.1194 0.11134 C -0.12878 0.11759 -0.18373 0.15578 -0.19532 0.15995 C -0.20104 0.16227 -0.20677 0.16389 -0.2125 0.1662 C -0.21797 0.16875 -0.22331 0.17176 -0.22865 0.17407 C -0.24323 0.18078 -0.24154 0.17986 -0.25495 0.18356 C -0.26302 0.18241 -0.2711 0.18194 -0.2793 0.18055 C -0.28203 0.18009 -0.28724 0.17731 -0.28724 0.17754 C -0.29831 0.17778 -0.30964 0.17754 -0.32058 0.17893 C -0.32435 0.17916 -0.328 0.18102 -0.33164 0.18194 C -0.33516 0.18264 -0.33854 0.1831 -0.34193 0.18356 C -0.35235 0.18588 -0.35391 0.18703 -0.3642 0.19143 C -0.36719 0.19398 -0.37032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3.125E-6 0.00024 C -0.00899 0.00718 -0.01784 0.01389 -0.02644 0.02176 C -0.03672 0.03125 -0.04662 0.04167 -0.05664 0.05186 C -0.06159 0.05625 -0.06628 0.06088 -0.07097 0.06575 C -0.08867 0.08426 -0.0961 0.09561 -0.1194 0.11135 C -0.12878 0.1176 -0.18373 0.15579 -0.19532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1.25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1 0.17176 -0.22864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5 0.18263 -0.33854 0.1831 -0.34193 0.18356 C -0.35234 0.18588 -0.3539 0.18703 -0.36419 0.19143 C -0.36719 0.19398 -0.37031 0.19652 -0.37318 0.1993 C -0.3914 0.21643 -0.38138 0.20972 -0.39245 0.21689 C -0.39583 0.21574 -0.39948 0.21551 -0.4026 0.21342 C -0.40364 0.21273 -0.40443 0.20856 -0.40443 0.20902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9" dur="13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3</cp:revision>
  <dcterms:created xsi:type="dcterms:W3CDTF">2024-05-02T18:26:00Z</dcterms:created>
  <dcterms:modified xsi:type="dcterms:W3CDTF">2024-07-02T22:02:25Z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D2E6DA639C174053A780B5D2AF8CA7EB_12</vt:lpwstr>
  </property>
  <property fmtid="{D5CDD505-2E9C-101B-9397-08002B2CF9AE}" pid="3" name="KSOProductBuildVer">
    <vt:lpwstr>1033-12.2.0.17119</vt:lpwstr>
  </property>
</Properties>
</file>