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5" y="5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3D742-233B-454F-85A4-FAA706352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CC8A5-4382-43E7-BF1A-9DEA68389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C1C6A-5147-4C28-9CCF-57F529AE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F1720-9EB7-4FEF-8978-1CD505AA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094B6-F1FF-4D81-B529-2252CA3B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67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3F8EA-026A-4542-81C6-69C680DC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BEAA5-EC9A-454F-ABA4-280A42ECB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F9914-834A-42AD-BA7C-986373F8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B2951-C18D-4E40-8511-7BAEB13A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1D587-A6C3-4332-A6A7-FB922275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9D573-93C7-4C66-86FC-6CEAF4C15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666D58-0C14-4877-B0D5-3907BFA3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E4380-DFF9-41D5-A396-5C8842F4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B333F-C993-4458-86BE-80495211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9487B-EDE1-4643-8C4A-9F7F5B9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21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F0A5-7791-4B26-90CB-CA431CF8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845FF-DAEA-45BE-AE06-61784D2F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A5237-F0D3-4D64-B016-DE3D6B90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0FA12-7B4A-47D9-BD83-D94A8926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CB64D-1977-4602-8CC3-3F0B3950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9C65B-D202-4165-BB6F-A7E1FF74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3675A-4D0B-4465-A7A3-0FE8FDB0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BA714-01EA-4928-B7BB-A11AA852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B99A8-82F1-464B-B18A-5A3DDD7C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AF893-C51E-40F6-8E6F-D2A21CE2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949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80990-4A30-4D0F-B768-27E2ADD6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D0690-2AA7-4DDB-B77F-06604D36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AC607-654A-4B98-A699-3F983C33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56E36D-736B-4086-8D28-3172E0F0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A0F79-6A0D-4A7F-8B25-30AD14D7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6D16CB-8956-465B-ABBB-CF2A0511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0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CA28B-D646-4B41-8184-81CDA98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B0F0D-DC18-46AE-A610-620E4C54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80FA7D-B94A-4200-A622-47C93F6A9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F5412A-0E7C-4D89-87A3-4B4F99EAC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A504CB-51D6-4474-862B-14E97BD32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A04EBA-7A49-447E-9D14-9E23C64E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547ED6-37BF-4C17-B4E4-5B6FD890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D27CE6-7EEF-42C8-9A17-9171C042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06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401EE-5FEE-4F81-98DF-22BC5DF6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551824-D3D2-4230-A4C7-BFD2A522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A0A11F-A4E3-45D0-904F-B3193D2C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79BD4-F82A-4056-9428-8989BB60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88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8C0ACE-2940-43C2-8DD2-860C8C06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00C09C-B10C-4579-831C-D1B458FD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04E40-85B5-426D-915B-67419087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5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EAC8-7FD2-4D88-B469-B232F8FA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9EF0B-5AE9-4B1F-A07F-A1DB5D4F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8D3D1-FF30-4F66-AF5B-ABECC289E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7BA2AB-EB5C-448E-93EE-027BC1B4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78D57A-3353-409F-A13B-025A63A7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DD55C-E49E-43FE-9EAE-3882B27E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652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1C36-4B63-4452-9E8D-ABF50A9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E11CEA-D45E-4346-8CA0-48399EE58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3A1AE3-02D9-436A-9FB1-D04DDF147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90330-4DE6-452E-8AF5-856A1B50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A6336-C3BF-44A2-B7A5-EBABA5B5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709EA-0F57-473D-8DAF-B9988AC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64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E5DE-89CF-4BCB-B649-AB0C154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C1A83-843F-4B80-B732-CA8CC017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0E317-1F7E-43D4-B9D7-CC7AC0807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BABFA-639D-46BB-8C7F-130AABBDE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4A91C-E434-4DA9-A571-7F12EF0E5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784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08065-A51C-414A-A4C1-96A1D295C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508918-AC02-411B-80D0-548429C9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одарок Рисунок 21">
            <a:extLst>
              <a:ext uri="{FF2B5EF4-FFF2-40B4-BE49-F238E27FC236}">
                <a16:creationId xmlns:a16="http://schemas.microsoft.com/office/drawing/2014/main" id="{9799749B-E3D5-4056-ABDB-AF4A8B2C9F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2287414-033A-4E5D-8FB5-7BCE111785ED}"/>
              </a:ext>
            </a:extLst>
          </p:cNvPr>
          <p:cNvSpPr/>
          <p:nvPr/>
        </p:nvSpPr>
        <p:spPr>
          <a:xfrm flipH="1">
            <a:off x="3965312" y="840274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1CEE87-51CD-4F53-B944-15B2A0A7C4EE}"/>
              </a:ext>
            </a:extLst>
          </p:cNvPr>
          <p:cNvGrpSpPr/>
          <p:nvPr/>
        </p:nvGrpSpPr>
        <p:grpSpPr>
          <a:xfrm>
            <a:off x="4495825" y="1374194"/>
            <a:ext cx="1069383" cy="1053885"/>
            <a:chOff x="4386020" y="976393"/>
            <a:chExt cx="1069383" cy="105388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2415D09E-1F7A-42E2-AE04-74D4A63A20F0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A3E6B2A-34B1-42AB-A4E0-2BD632C5C60C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173EC8-C869-469A-AE69-B53C2F300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5" y="1131825"/>
            <a:ext cx="1439776" cy="15386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5B83D3-4A8C-4C1F-8EBF-33C23B7507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24" b="81658" l="12141" r="38978">
                        <a14:foregroundMark x1="25399" y1="22928" x2="25399" y2="22928"/>
                        <a14:foregroundMark x1="25879" y1="19400" x2="25879" y2="19400"/>
                        <a14:foregroundMark x1="21406" y1="80776" x2="21406" y2="80776"/>
                        <a14:foregroundMark x1="30032" y1="81658" x2="30032" y2="81658"/>
                        <a14:foregroundMark x1="35783" y1="54674" x2="35783" y2="54674"/>
                      </a14:backgroundRemoval>
                    </a14:imgEffect>
                  </a14:imgLayer>
                </a14:imgProps>
              </a:ext>
            </a:extLst>
          </a:blip>
          <a:srcRect l="9105" t="13598" r="57629" b="12947"/>
          <a:stretch/>
        </p:blipFill>
        <p:spPr>
          <a:xfrm>
            <a:off x="7840441" y="1066420"/>
            <a:ext cx="826919" cy="16538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7C784F-05E3-405D-ABDF-5BFEA626CA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938" y="1017454"/>
            <a:ext cx="1650702" cy="1650702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5013289-A48C-42AE-B429-926D8DF0F551}"/>
              </a:ext>
            </a:extLst>
          </p:cNvPr>
          <p:cNvSpPr/>
          <p:nvPr/>
        </p:nvSpPr>
        <p:spPr>
          <a:xfrm flipH="1">
            <a:off x="3989885" y="3709931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4417B3-B855-4E00-BBEE-D0FA446D1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81" y="3974212"/>
            <a:ext cx="1500817" cy="15008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814C0C1-B1C3-418A-BD32-AAED0EA33843}"/>
              </a:ext>
            </a:extLst>
          </p:cNvPr>
          <p:cNvGrpSpPr/>
          <p:nvPr/>
        </p:nvGrpSpPr>
        <p:grpSpPr>
          <a:xfrm>
            <a:off x="4493389" y="4262186"/>
            <a:ext cx="1069383" cy="1053885"/>
            <a:chOff x="4386020" y="976393"/>
            <a:chExt cx="1069383" cy="1053885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CF294AAB-25B6-4E2C-B571-415BD1419F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4C995A6D-2FC0-465D-A729-C88A64892D79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6B61A4-6780-4E74-9E15-4DF32F59FD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75" y="3709930"/>
            <a:ext cx="2029383" cy="20293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40048A-CB7F-4F5E-BACF-D11E4BE395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4541" y="4186562"/>
            <a:ext cx="1205132" cy="1205132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11C0034-2F79-45E3-8D84-234C0FE02897}"/>
              </a:ext>
            </a:extLst>
          </p:cNvPr>
          <p:cNvGrpSpPr/>
          <p:nvPr/>
        </p:nvGrpSpPr>
        <p:grpSpPr>
          <a:xfrm>
            <a:off x="4252434" y="1053832"/>
            <a:ext cx="1069383" cy="1660249"/>
            <a:chOff x="4386020" y="370029"/>
            <a:chExt cx="1069383" cy="1660249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8A77AE88-74FF-4A05-8759-84C1189C53F2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A60A8D9-24E9-4A58-9FDE-C585F36137C4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BE13FE-C702-494F-8131-4F24E33FB1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4" y="1077192"/>
            <a:ext cx="1684559" cy="16845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C2384F9-126F-4B53-8A0C-DFCD4EA238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95" y="1064061"/>
            <a:ext cx="1684559" cy="16845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6C03DE-879E-4562-9FB5-AE4F7B1B2A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2872" y="1196691"/>
            <a:ext cx="1551929" cy="15519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4F4EB20-0CD6-4391-9718-89D2E78794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1" y="4013762"/>
            <a:ext cx="1693608" cy="16475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05A0A-557F-490D-BAC5-DCB8DB9DA3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34" y="4053905"/>
            <a:ext cx="1109030" cy="147044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0E9E9B0-EB14-44B7-8BFF-8354174C0814}"/>
              </a:ext>
            </a:extLst>
          </p:cNvPr>
          <p:cNvGrpSpPr/>
          <p:nvPr/>
        </p:nvGrpSpPr>
        <p:grpSpPr>
          <a:xfrm>
            <a:off x="7177458" y="3873565"/>
            <a:ext cx="1069383" cy="1840589"/>
            <a:chOff x="4386020" y="189689"/>
            <a:chExt cx="1069383" cy="184058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61E2D025-F982-434A-B368-AB74CC8E8721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06BB8BF-B21C-4259-9AFD-DC11394752CA}"/>
                </a:ext>
              </a:extLst>
            </p:cNvPr>
            <p:cNvSpPr/>
            <p:nvPr/>
          </p:nvSpPr>
          <p:spPr>
            <a:xfrm>
              <a:off x="4608711" y="18968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BF5661-6ECD-4A60-86B0-21776764A3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72284" y="4125662"/>
            <a:ext cx="1392787" cy="1392787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B0F14E5-98BE-48FA-8CA9-3E92DFF10FE6}"/>
              </a:ext>
            </a:extLst>
          </p:cNvPr>
          <p:cNvGrpSpPr/>
          <p:nvPr/>
        </p:nvGrpSpPr>
        <p:grpSpPr>
          <a:xfrm flipV="1">
            <a:off x="4294637" y="1166374"/>
            <a:ext cx="1069383" cy="1660249"/>
            <a:chOff x="4386020" y="370029"/>
            <a:chExt cx="1069383" cy="1660249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15CF6677-AF54-4792-BB5A-3314C8D70B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576FBB49-5FBD-4127-86F4-CF6BB568A3E3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A64FE81-2630-46AF-BA9F-A18A473497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15" y="955835"/>
            <a:ext cx="2158395" cy="215839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2CBBE6A-2623-42A0-A106-393E2823162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7" y="1172872"/>
            <a:ext cx="1611445" cy="161144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9C0760-2136-4D6A-86DD-D7B783476A4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59892" y="1174491"/>
            <a:ext cx="1554238" cy="15542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1515A2-2007-42A8-B821-6962BE7A5F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88" y="3946357"/>
            <a:ext cx="1721954" cy="172195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A049CE-FD78-4C4D-B0D0-1CCCAC55558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57" y="3798613"/>
            <a:ext cx="1855675" cy="1855675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00BE67D-EDB6-4A4E-A02C-06C08FBC8916}"/>
              </a:ext>
            </a:extLst>
          </p:cNvPr>
          <p:cNvGrpSpPr/>
          <p:nvPr/>
        </p:nvGrpSpPr>
        <p:grpSpPr>
          <a:xfrm>
            <a:off x="4337832" y="3932334"/>
            <a:ext cx="1069383" cy="1660249"/>
            <a:chOff x="4386020" y="370029"/>
            <a:chExt cx="1069383" cy="1660249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B7A4955-1EF5-4A48-8AB7-D54704A742E5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00DC9549-59A8-4CAB-8BED-E4DAD3A4BD69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50" name="Знак умножения 49">
            <a:extLst>
              <a:ext uri="{FF2B5EF4-FFF2-40B4-BE49-F238E27FC236}">
                <a16:creationId xmlns:a16="http://schemas.microsoft.com/office/drawing/2014/main" id="{FAD850AF-1CF4-415F-9307-19AD913E7608}"/>
              </a:ext>
            </a:extLst>
          </p:cNvPr>
          <p:cNvSpPr/>
          <p:nvPr/>
        </p:nvSpPr>
        <p:spPr>
          <a:xfrm>
            <a:off x="7513724" y="4162880"/>
            <a:ext cx="1236734" cy="12889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3800E5-B27E-46CA-85F6-70B8B6AB6E4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3" y="988414"/>
            <a:ext cx="4821371" cy="482137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668" y="2471674"/>
            <a:ext cx="20478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 animBg="1"/>
      <p:bldP spid="22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2024-07-31T18:57:46Z</dcterms:created>
  <dcterms:modified xsi:type="dcterms:W3CDTF">2024-07-31T20:07:11Z</dcterms:modified>
</cp:coreProperties>
</file>