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EF5CDC-D7FD-4696-B11A-F7FB4E2E62BA}"/>
</file>

<file path=customXml/itemProps2.xml><?xml version="1.0" encoding="utf-8"?>
<ds:datastoreItem xmlns:ds="http://schemas.openxmlformats.org/officeDocument/2006/customXml" ds:itemID="{12C1EED2-B066-4103-910B-B5877A1C2009}"/>
</file>

<file path=customXml/itemProps3.xml><?xml version="1.0" encoding="utf-8"?>
<ds:datastoreItem xmlns:ds="http://schemas.openxmlformats.org/officeDocument/2006/customXml" ds:itemID="{4B73C84E-670F-4A21-B7EC-DD3AFAC1FC67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