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8505" y="1434803"/>
            <a:ext cx="39147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