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139065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5090D3F-834F-4B22-8889-32B34761D370}"/>
</file>

<file path=customXml/itemProps2.xml><?xml version="1.0" encoding="utf-8"?>
<ds:datastoreItem xmlns:ds="http://schemas.openxmlformats.org/officeDocument/2006/customXml" ds:itemID="{FD50DDC7-1CEF-43F4-9882-859ECB5EEF06}"/>
</file>

<file path=customXml/itemProps3.xml><?xml version="1.0" encoding="utf-8"?>
<ds:datastoreItem xmlns:ds="http://schemas.openxmlformats.org/officeDocument/2006/customXml" ds:itemID="{85666C06-FBE0-4D05-B850-5E8B66A3A652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