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441" y="5240389"/>
            <a:ext cx="1213917" cy="121391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93" y="1842528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2024-12-02T05:55:00Z</dcterms:created>
  <dcterms:modified xsi:type="dcterms:W3CDTF">2024-12-02T06:28:57Z</dcterms:modified>
</cp:coreProperties>
</file>