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33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499BB-C7AF-DD03-0CF1-AC4B0E100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F81C2C8-3F71-D00E-6F49-147B3EC11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7A64B1-F26A-4D63-D276-F74693ABC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63ED95-C874-E2F5-515C-CC310F066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31AA1E-1BFF-9836-6683-AE26A2048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9201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F16C2-AEE6-6EC1-767D-60A8F0FAF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F22B9A-0355-2FFA-DED0-2E1B53DE92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26DF5D-05A9-077D-42B2-5BDF4FB2E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BE69EA-0D82-F0D1-96DB-9BC4D7639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3F88F3-B07F-ED3B-9B76-50CF86450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1575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C5303C1-1E0B-ECAB-7064-3F09A035D5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BAB07F1-CE6B-5EB0-0F71-A28BC8E29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3B8E10-C24B-F1A5-C871-08A720B3A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FF923E-3797-FEE2-BC46-E44A8ADE5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169645-FC89-0A1C-C54A-E8321880A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9432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D39268-1CE4-BEB7-228F-32B242E9F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59BE57-50C6-C410-9127-3FEEDD494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8FA5F8-F1E0-9700-D9C5-CF7836A4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F2CFF6-CF29-20E5-BB7E-4A8737C0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9A0F81-5CA7-3362-51B4-A4F8ED1A0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75665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41386B-7A34-3FE1-08AD-6C2319ED1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807C50-7362-E211-4481-552742A54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7013F0-D145-FB4A-679C-B91123542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DB8ECA-588A-0A3C-193C-3BA2DAC83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41844C-DCD8-238D-6ADA-2860ABB88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4199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DCBE4E-C2BC-60B7-F419-8C12EDB01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70D67D-E90F-4047-6AAC-F0AB18D02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AF83C09-E34D-A29B-5C40-83E315747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BEA8A8-2F81-D215-1083-80A60E1C1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1F6A13-54BE-47E7-A7D7-169691166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C5D06A-24F6-50A2-7277-6B3765CD9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1556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BD825E-23CC-8C2A-269A-AFBD8B70F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FCADFE-EFC6-734F-53D2-CA2EB42F1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E4EE52-A05D-BDE9-3E28-B90018696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C3B1E4B-0C52-09EA-E3E8-18323A4F6C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0B4D398-AE06-8E1B-3E25-E1BA6798A2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72D35BF-5F67-EDBB-444D-436F0732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AA2C5AB-E03B-E42A-7A0B-75AC7C3B5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8DBE41E-DF27-8B97-429D-09D55B076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7246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2B1F1C-F3AF-1332-ACB1-C8529EC88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05B1354-B471-62BB-4FF0-A3ACC21D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761B1D9-FE3C-F618-46DB-EBD4B0701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49DB62-8BFE-9101-27BA-DF2B2A357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6667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EA28302-57AD-8468-B57B-B659C38C7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C8E7122-BECB-0D80-ED1D-C955957F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2A4E0D7-97CD-8246-73ED-E5435E9C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1993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D25E3C-EB5C-7BAB-34A8-BA033706B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6239B6-16C5-AAE9-8E8F-4A5B226A0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6BA14B-E7D0-81C1-C6F5-F90E73A4C8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41CA2A-B02B-9411-36E9-209E3B080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CAA621-1594-C739-4683-69C0DE821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0181F2-1AD5-8F0E-767D-9343A552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819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7CF6FA-B84F-CB6C-E6E1-D5F536888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18466AF-FCCC-6D5D-87A7-7CC68414FB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D82BE9-9B30-8F6C-CF15-5561330D5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FEE7E7-5C20-FA33-E140-16F532592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9262DE-D156-DD0F-5629-D37F2BCF3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DA07A0-D13B-E7AB-8E55-C46489AA2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52624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4F650-0913-DBC6-415C-81A346F5B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F464F9-9DDA-1A87-2C68-E7D7F9A61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79B198-57A0-D0DB-06A1-D138FC4828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941B0B-BA0D-60AD-2F21-FE0B9EA90C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E08256-838C-E66F-069F-BD5EC9C63D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138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Relationship Id="rId46" Type="http://schemas.openxmlformats.org/officeDocument/2006/relationships/image" Target="../media/image43.png"/><Relationship Id="rId47" Type="http://schemas.openxmlformats.org/officeDocument/2006/relationships/image" Target="../media/image44.png"/><Relationship Id="rId48" Type="http://schemas.openxmlformats.org/officeDocument/2006/relationships/image" Target="../media/image45.png"/><Relationship Id="rId49" Type="http://schemas.openxmlformats.org/officeDocument/2006/relationships/image" Target="../media/image46.png"/><Relationship Id="rId50" Type="http://schemas.openxmlformats.org/officeDocument/2006/relationships/image" Target="../media/image47.png"/><Relationship Id="rId51" Type="http://schemas.openxmlformats.org/officeDocument/2006/relationships/image" Target="../media/image48.png"/><Relationship Id="rId52" Type="http://schemas.openxmlformats.org/officeDocument/2006/relationships/image" Target="../media/image49.png"/><Relationship Id="rId53" Type="http://schemas.openxmlformats.org/officeDocument/2006/relationships/image" Target="../media/image50.png"/><Relationship Id="rId54" Type="http://schemas.openxmlformats.org/officeDocument/2006/relationships/image" Target="../media/image51.png"/><Relationship Id="rId55" Type="http://schemas.openxmlformats.org/officeDocument/2006/relationships/image" Target="../media/image52.png"/><Relationship Id="rId56" Type="http://schemas.openxmlformats.org/officeDocument/2006/relationships/image" Target="../media/image53.png"/><Relationship Id="rId57" Type="http://schemas.openxmlformats.org/officeDocument/2006/relationships/image" Target="../media/image54.png"/><Relationship Id="rId58" Type="http://schemas.openxmlformats.org/officeDocument/2006/relationships/image" Target="../media/image55.png"/><Relationship Id="rId59" Type="http://schemas.openxmlformats.org/officeDocument/2006/relationships/image" Target="../media/image56.png"/><Relationship Id="rId60" Type="http://schemas.openxmlformats.org/officeDocument/2006/relationships/image" Target="../media/image57.png"/><Relationship Id="rId61" Type="http://schemas.openxmlformats.org/officeDocument/2006/relationships/image" Target="../media/image58.png"/><Relationship Id="rId62" Type="http://schemas.openxmlformats.org/officeDocument/2006/relationships/image" Target="../media/image59.png"/><Relationship Id="rId63" Type="http://schemas.openxmlformats.org/officeDocument/2006/relationships/image" Target="../media/image60.png"/><Relationship Id="rId64" Type="http://schemas.openxmlformats.org/officeDocument/2006/relationships/image" Target="../media/image61.png"/><Relationship Id="rId65" Type="http://schemas.openxmlformats.org/officeDocument/2006/relationships/image" Target="../media/image62.png"/><Relationship Id="rId66" Type="http://schemas.openxmlformats.org/officeDocument/2006/relationships/image" Target="../media/image63.png"/><Relationship Id="rId67" Type="http://schemas.openxmlformats.org/officeDocument/2006/relationships/image" Target="../media/image64.png"/><Relationship Id="rId68" Type="http://schemas.openxmlformats.org/officeDocument/2006/relationships/image" Target="../media/image65.png"/><Relationship Id="rId69" Type="http://schemas.openxmlformats.org/officeDocument/2006/relationships/image" Target="../media/image66.png"/><Relationship Id="rId70" Type="http://schemas.openxmlformats.org/officeDocument/2006/relationships/image" Target="../media/image67.png"/><Relationship Id="rId71" Type="http://schemas.openxmlformats.org/officeDocument/2006/relationships/image" Target="../media/image68.png"/><Relationship Id="rId72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картина, в помещении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C05CC-B48D-94D6-62AF-99BB8D0D8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97"/>
          <a:stretch/>
        </p:blipFill>
        <p:spPr>
          <a:xfrm>
            <a:off x="3167" y="-878"/>
            <a:ext cx="12192000" cy="6858000"/>
          </a:xfrm>
          <a:prstGeom prst="rect">
            <a:avLst/>
          </a:prstGeom>
        </p:spPr>
      </p:pic>
      <p:sp>
        <p:nvSpPr>
          <p:cNvPr id="5" name="Облако 4">
            <a:extLst>
              <a:ext uri="{FF2B5EF4-FFF2-40B4-BE49-F238E27FC236}">
                <a16:creationId xmlns:a16="http://schemas.microsoft.com/office/drawing/2014/main" id="{BCF5077E-AAE0-F705-3352-076AA9E7ABBF}"/>
              </a:ext>
            </a:extLst>
          </p:cNvPr>
          <p:cNvSpPr/>
          <p:nvPr/>
        </p:nvSpPr>
        <p:spPr>
          <a:xfrm>
            <a:off x="209646" y="18307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Облако 5">
            <a:extLst>
              <a:ext uri="{FF2B5EF4-FFF2-40B4-BE49-F238E27FC236}">
                <a16:creationId xmlns:a16="http://schemas.microsoft.com/office/drawing/2014/main" id="{64A3F269-70BB-B7B5-EB5A-3A69B00F87B7}"/>
              </a:ext>
            </a:extLst>
          </p:cNvPr>
          <p:cNvSpPr/>
          <p:nvPr/>
        </p:nvSpPr>
        <p:spPr>
          <a:xfrm>
            <a:off x="241629" y="2452671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Облако 6">
            <a:extLst>
              <a:ext uri="{FF2B5EF4-FFF2-40B4-BE49-F238E27FC236}">
                <a16:creationId xmlns:a16="http://schemas.microsoft.com/office/drawing/2014/main" id="{EB3DE2B5-6ED0-CA33-97AB-86AD3B65E03C}"/>
              </a:ext>
            </a:extLst>
          </p:cNvPr>
          <p:cNvSpPr/>
          <p:nvPr/>
        </p:nvSpPr>
        <p:spPr>
          <a:xfrm>
            <a:off x="269155" y="4523509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Облако 7">
            <a:extLst>
              <a:ext uri="{FF2B5EF4-FFF2-40B4-BE49-F238E27FC236}">
                <a16:creationId xmlns:a16="http://schemas.microsoft.com/office/drawing/2014/main" id="{AE2C634E-C7C3-C281-04ED-F1D9387FF078}"/>
              </a:ext>
            </a:extLst>
          </p:cNvPr>
          <p:cNvSpPr/>
          <p:nvPr/>
        </p:nvSpPr>
        <p:spPr>
          <a:xfrm>
            <a:off x="2713050" y="412953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Облако 8">
            <a:extLst>
              <a:ext uri="{FF2B5EF4-FFF2-40B4-BE49-F238E27FC236}">
                <a16:creationId xmlns:a16="http://schemas.microsoft.com/office/drawing/2014/main" id="{931F1C30-4E96-D070-F0B6-03292045CAA0}"/>
              </a:ext>
            </a:extLst>
          </p:cNvPr>
          <p:cNvSpPr/>
          <p:nvPr/>
        </p:nvSpPr>
        <p:spPr>
          <a:xfrm>
            <a:off x="3077699" y="2431207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Облако 9">
            <a:extLst>
              <a:ext uri="{FF2B5EF4-FFF2-40B4-BE49-F238E27FC236}">
                <a16:creationId xmlns:a16="http://schemas.microsoft.com/office/drawing/2014/main" id="{FB6B7363-1638-5792-6847-EB72E5288CD1}"/>
              </a:ext>
            </a:extLst>
          </p:cNvPr>
          <p:cNvSpPr/>
          <p:nvPr/>
        </p:nvSpPr>
        <p:spPr>
          <a:xfrm>
            <a:off x="3077699" y="460871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Облако 10">
            <a:extLst>
              <a:ext uri="{FF2B5EF4-FFF2-40B4-BE49-F238E27FC236}">
                <a16:creationId xmlns:a16="http://schemas.microsoft.com/office/drawing/2014/main" id="{5C16D1AC-3E85-1A88-2A83-FB27F4C0C818}"/>
              </a:ext>
            </a:extLst>
          </p:cNvPr>
          <p:cNvSpPr/>
          <p:nvPr/>
        </p:nvSpPr>
        <p:spPr>
          <a:xfrm>
            <a:off x="7648560" y="1341855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Облако 11">
            <a:extLst>
              <a:ext uri="{FF2B5EF4-FFF2-40B4-BE49-F238E27FC236}">
                <a16:creationId xmlns:a16="http://schemas.microsoft.com/office/drawing/2014/main" id="{E6D22D9F-103A-9EA8-E144-6CA947576971}"/>
              </a:ext>
            </a:extLst>
          </p:cNvPr>
          <p:cNvSpPr/>
          <p:nvPr/>
        </p:nvSpPr>
        <p:spPr>
          <a:xfrm>
            <a:off x="5481819" y="2835758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Облако 12">
            <a:extLst>
              <a:ext uri="{FF2B5EF4-FFF2-40B4-BE49-F238E27FC236}">
                <a16:creationId xmlns:a16="http://schemas.microsoft.com/office/drawing/2014/main" id="{B2EB0CDC-7EB2-6A37-43FF-3B89A6F9D47F}"/>
              </a:ext>
            </a:extLst>
          </p:cNvPr>
          <p:cNvSpPr/>
          <p:nvPr/>
        </p:nvSpPr>
        <p:spPr>
          <a:xfrm>
            <a:off x="6400443" y="4634903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Облако 13">
            <a:extLst>
              <a:ext uri="{FF2B5EF4-FFF2-40B4-BE49-F238E27FC236}">
                <a16:creationId xmlns:a16="http://schemas.microsoft.com/office/drawing/2014/main" id="{92F86AFC-D3CB-2441-D574-60CAB83D2EF5}"/>
              </a:ext>
            </a:extLst>
          </p:cNvPr>
          <p:cNvSpPr/>
          <p:nvPr/>
        </p:nvSpPr>
        <p:spPr>
          <a:xfrm>
            <a:off x="5351217" y="450097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40F5DA-AE42-A55D-52C0-4B4F547BF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67" y="4663065"/>
            <a:ext cx="1709119" cy="184059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9526F4-DA56-416F-1B4A-56059B8722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141" y="1018675"/>
            <a:ext cx="1562643" cy="701837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ваза, Предметная фотография, орнамент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033BAD-84AB-2CD6-8E28-31F7BA176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01" y="464793"/>
            <a:ext cx="1554887" cy="155488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ягкая игрушка, плюшевый медвежонок, медведь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E5F6D19-56C9-AEEB-C03D-D461959EE8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69" y="4699796"/>
            <a:ext cx="1426541" cy="1426541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руг, Красочность, сфер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8FDE45-E27F-F2B0-CAE8-545379CBC4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46" y="2691523"/>
            <a:ext cx="1258542" cy="1258542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желтый, снимок экрана, свет, Янтар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600012-EE59-2789-6B8C-DCE20BDD82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26" y="183076"/>
            <a:ext cx="1616496" cy="161649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грушка, мишка, мультфильм, кук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D6CACE-AD49-C881-6CA5-4B2A5831E2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758" y="3142192"/>
            <a:ext cx="1335217" cy="133521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898A9B-B3BD-5C03-7E30-4F8AEC143D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85" y="2734372"/>
            <a:ext cx="1334549" cy="133454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искусство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1DC70C-12B7-A558-68EA-6FFD98BD05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128" y="4699796"/>
            <a:ext cx="1711150" cy="171115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8D04EB-ED29-BDD6-6959-2843EDA66C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30" b="29590" l="34766" r="64551">
                        <a14:foregroundMark x1="44238" y1="26758" x2="50195" y2="29590"/>
                        <a14:foregroundMark x1="49512" y1="28027" x2="43848" y2="27539"/>
                        <a14:foregroundMark x1="58789" y1="22656" x2="59863" y2="15039"/>
                        <a14:foregroundMark x1="61621" y1="12207" x2="60938" y2="24609"/>
                        <a14:foregroundMark x1="34863" y1="19629" x2="35742" y2="10938"/>
                        <a14:foregroundMark x1="35938" y1="9570" x2="46582" y2="5762"/>
                        <a14:foregroundMark x1="45605" y1="6836" x2="56445" y2="8301"/>
                        <a14:foregroundMark x1="50684" y1="5957" x2="64551" y2="10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52" r="36382" b="69317"/>
          <a:stretch/>
        </p:blipFill>
        <p:spPr>
          <a:xfrm>
            <a:off x="8455964" y="1816033"/>
            <a:ext cx="770288" cy="786108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8CFEF220-435E-30CB-2523-784744AB4574}"/>
              </a:ext>
            </a:extLst>
          </p:cNvPr>
          <p:cNvGrpSpPr/>
          <p:nvPr/>
        </p:nvGrpSpPr>
        <p:grpSpPr>
          <a:xfrm>
            <a:off x="6450794" y="4711713"/>
            <a:ext cx="2218135" cy="1687316"/>
            <a:chOff x="6172655" y="4656525"/>
            <a:chExt cx="2218135" cy="1687316"/>
          </a:xfrm>
        </p:grpSpPr>
        <p:pic>
          <p:nvPicPr>
            <p:cNvPr id="26" name="Рисунок 25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392965-E050-9645-DB8A-1A0F18AFE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655" y="5011526"/>
              <a:ext cx="1082876" cy="1166174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EA17B4-B42E-0FC5-340E-5D83A9F89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7B4409"/>
                </a:clrFrom>
                <a:clrTo>
                  <a:srgbClr val="7B4409">
                    <a:alpha val="0"/>
                  </a:srgbClr>
                </a:clrTo>
              </a:clrChange>
              <a:duotone>
                <a:prstClr val="black"/>
                <a:schemeClr val="accent3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91086">
              <a:off x="6730277" y="5219316"/>
              <a:ext cx="1082876" cy="1166174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017F23-82E7-E84E-A218-A07A90DDF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28321">
              <a:off x="6864792" y="4614876"/>
              <a:ext cx="1082876" cy="1166174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3D6A1A-DDA0-6D5F-4847-EBB4D5DD8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0391">
              <a:off x="7307914" y="4895765"/>
              <a:ext cx="1082876" cy="1166174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D6EEB26A-E942-4C81-6728-C7AB379E85F1}"/>
              </a:ext>
            </a:extLst>
          </p:cNvPr>
          <p:cNvGrpSpPr/>
          <p:nvPr/>
        </p:nvGrpSpPr>
        <p:grpSpPr>
          <a:xfrm>
            <a:off x="3203501" y="4659370"/>
            <a:ext cx="2188915" cy="1886976"/>
            <a:chOff x="2946296" y="4643539"/>
            <a:chExt cx="2188915" cy="1886976"/>
          </a:xfrm>
        </p:grpSpPr>
        <p:pic>
          <p:nvPicPr>
            <p:cNvPr id="31" name="Рисунок 30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15BF2F-3D4D-5CF8-A80E-684FFF48C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6296" y="4677419"/>
              <a:ext cx="1348555" cy="1348555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C71C59-114E-39B6-7810-EF09FF559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656" y="4643539"/>
              <a:ext cx="1348555" cy="134855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8E106-6B6B-2A0D-CD3D-C5BD1166B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5063" y="5181960"/>
              <a:ext cx="1348555" cy="1348555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E3803E5F-F675-EA60-6E44-AAE52977150B}"/>
              </a:ext>
            </a:extLst>
          </p:cNvPr>
          <p:cNvGrpSpPr/>
          <p:nvPr/>
        </p:nvGrpSpPr>
        <p:grpSpPr>
          <a:xfrm>
            <a:off x="421691" y="4706247"/>
            <a:ext cx="1911955" cy="1429743"/>
            <a:chOff x="232402" y="4728491"/>
            <a:chExt cx="1911955" cy="1429743"/>
          </a:xfrm>
        </p:grpSpPr>
        <p:pic>
          <p:nvPicPr>
            <p:cNvPr id="35" name="Рисунок 34" descr="Изображение выглядит как Воздушный шар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786300-77AB-1943-8571-20EAC908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473" y="4728491"/>
              <a:ext cx="1238197" cy="123819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03AEC3-12F2-F58B-B77F-624EB60A9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02" y="5067483"/>
              <a:ext cx="1054630" cy="1054630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4D6F39-534B-E191-0E7C-E9C67260B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30386" y="5244263"/>
              <a:ext cx="913971" cy="913971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3469E11E-6824-39ED-F3F6-DCDA6A6D2071}"/>
              </a:ext>
            </a:extLst>
          </p:cNvPr>
          <p:cNvGrpSpPr/>
          <p:nvPr/>
        </p:nvGrpSpPr>
        <p:grpSpPr>
          <a:xfrm>
            <a:off x="529979" y="2622754"/>
            <a:ext cx="1748196" cy="1450451"/>
            <a:chOff x="260108" y="2608282"/>
            <a:chExt cx="1748196" cy="1450451"/>
          </a:xfrm>
        </p:grpSpPr>
        <p:pic>
          <p:nvPicPr>
            <p:cNvPr id="39" name="Рисунок 38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CF34EA-1305-61A9-1DB8-858E2A8FE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108" y="2692390"/>
              <a:ext cx="888449" cy="888449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B8BC64-A7B5-D3A8-99D8-1909698D3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369" y="2608282"/>
              <a:ext cx="888449" cy="888449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364BBC6-34BF-AB4F-BF32-FFC87B2BA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855" y="3014859"/>
              <a:ext cx="888449" cy="888449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4AF6AE-5ACE-D96C-1D0D-19EBA902F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631" y="3170284"/>
              <a:ext cx="888449" cy="888449"/>
            </a:xfrm>
            <a:prstGeom prst="rect">
              <a:avLst/>
            </a:prstGeom>
          </p:spPr>
        </p:pic>
      </p:grpSp>
      <p:pic>
        <p:nvPicPr>
          <p:cNvPr id="43" name="Рисунок 42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0C6FF3C-8871-0BDD-88D7-8EC5EBA8268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394" y="1538165"/>
            <a:ext cx="1542573" cy="1542573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AE31A1D4-5F3D-2F24-2272-BC9BE628DDAA}"/>
              </a:ext>
            </a:extLst>
          </p:cNvPr>
          <p:cNvGrpSpPr/>
          <p:nvPr/>
        </p:nvGrpSpPr>
        <p:grpSpPr>
          <a:xfrm>
            <a:off x="5565792" y="689909"/>
            <a:ext cx="1994070" cy="1728876"/>
            <a:chOff x="5348724" y="675734"/>
            <a:chExt cx="1994070" cy="1728876"/>
          </a:xfrm>
        </p:grpSpPr>
        <p:pic>
          <p:nvPicPr>
            <p:cNvPr id="45" name="Рисунок 44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AD7CE4-91BE-CE40-0125-48C3ACC4D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6544" y="746441"/>
              <a:ext cx="976576" cy="438614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814801-B569-855B-34E7-5AA3AB38A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4949" y="1035063"/>
              <a:ext cx="1078593" cy="107859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2D42FE-8FC0-97AA-9B87-83C863DA0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8724" y="986942"/>
              <a:ext cx="915753" cy="915753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транспортное средство, Наземный транспорт, спортивный автомобиль, суперк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FA0E2A5-3E32-28B7-8AAF-7CD572D67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6211" y="1405441"/>
              <a:ext cx="999169" cy="999169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олесо, транспортное средство, спортивный автомобиль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997650-6774-4240-E43E-81D6D4C38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6522" y="675734"/>
              <a:ext cx="906272" cy="906272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5405D222-B586-CFBC-3AE5-8A73B86A0399}"/>
              </a:ext>
            </a:extLst>
          </p:cNvPr>
          <p:cNvGrpSpPr/>
          <p:nvPr/>
        </p:nvGrpSpPr>
        <p:grpSpPr>
          <a:xfrm>
            <a:off x="2910926" y="428311"/>
            <a:ext cx="2088434" cy="1846239"/>
            <a:chOff x="2709130" y="404451"/>
            <a:chExt cx="2088434" cy="1846239"/>
          </a:xfrm>
        </p:grpSpPr>
        <p:pic>
          <p:nvPicPr>
            <p:cNvPr id="51" name="Рисунок 50" descr="Изображение выглядит как символ, искусство, звез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74CC83-7B41-6B64-1B51-BBE1A075F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65" y="404451"/>
              <a:ext cx="987499" cy="987499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F13389-9225-D939-529B-75F1CD4AE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130" y="637182"/>
              <a:ext cx="705551" cy="70555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ваза, Предметная фотография, орнамент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B708EB-5CD2-D7B8-0675-EB3A9659A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468" y="1032725"/>
              <a:ext cx="795688" cy="795688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эмаль, искусство, цветок, Серьг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504A11-CA2B-E0A5-E683-89DE8C6DE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6933" y="597016"/>
              <a:ext cx="586514" cy="586514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символ, искусство, орна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D776A06-A2CF-9C19-ECE5-DFF545AB6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7760" y="1273366"/>
              <a:ext cx="649620" cy="649620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рождество, рождественская елка, орнамент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18F528-0E9F-1346-5BA0-16927A313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9518" y="1704701"/>
              <a:ext cx="548313" cy="545989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лампочка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5FB7816-E481-1A8C-ECFF-4077FA229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0935" y="1356616"/>
              <a:ext cx="683203" cy="683203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6AE31C61-72AF-8761-B9E8-1C600D59EA44}"/>
              </a:ext>
            </a:extLst>
          </p:cNvPr>
          <p:cNvGrpSpPr/>
          <p:nvPr/>
        </p:nvGrpSpPr>
        <p:grpSpPr>
          <a:xfrm>
            <a:off x="338202" y="371924"/>
            <a:ext cx="1897034" cy="1489008"/>
            <a:chOff x="38242" y="445855"/>
            <a:chExt cx="1897034" cy="1489008"/>
          </a:xfrm>
        </p:grpSpPr>
        <p:pic>
          <p:nvPicPr>
            <p:cNvPr id="59" name="Рисунок 58" descr="Изображение выглядит как желтый, снимок экрана, свет, Янтар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B54897-646E-07C3-EBA6-D9ACBB5EA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349" y="465671"/>
              <a:ext cx="610117" cy="610117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85753-B478-48C1-345C-53F7D19AB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80" b="30422"/>
            <a:stretch/>
          </p:blipFill>
          <p:spPr>
            <a:xfrm>
              <a:off x="38242" y="973397"/>
              <a:ext cx="1115186" cy="424859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80516A-BE47-2965-779D-2062134E1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456" y="844295"/>
              <a:ext cx="424859" cy="424859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36EB43-0769-9D5B-10C4-431FC6F71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16" b="35187"/>
            <a:stretch/>
          </p:blipFill>
          <p:spPr>
            <a:xfrm>
              <a:off x="949194" y="445855"/>
              <a:ext cx="986082" cy="354957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5950CD-013E-1095-C14C-E14D64235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70" b="36101"/>
            <a:stretch/>
          </p:blipFill>
          <p:spPr>
            <a:xfrm>
              <a:off x="571049" y="1312014"/>
              <a:ext cx="986082" cy="317803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Прямоугольник, снимок экрана, свет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604052-450E-C722-B0CC-78B4696B0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222" y="728403"/>
              <a:ext cx="561845" cy="563380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90620D-583E-F94E-FFC3-D631F9A43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354" y="1231502"/>
              <a:ext cx="424859" cy="424859"/>
            </a:xfrm>
            <a:prstGeom prst="rect">
              <a:avLst/>
            </a:prstGeom>
          </p:spPr>
        </p:pic>
        <p:pic>
          <p:nvPicPr>
            <p:cNvPr id="66" name="Рисунок 65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62EB35-14DD-606E-72F9-0328ACA9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70" b="36101"/>
            <a:stretch/>
          </p:blipFill>
          <p:spPr>
            <a:xfrm>
              <a:off x="394030" y="1546642"/>
              <a:ext cx="986082" cy="317803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D06EA1-7069-8869-DF6F-159C30DA4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5989" y="1510004"/>
              <a:ext cx="424859" cy="424859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6B03A080-A14B-1106-E440-B8B6B681049D}"/>
              </a:ext>
            </a:extLst>
          </p:cNvPr>
          <p:cNvGrpSpPr/>
          <p:nvPr/>
        </p:nvGrpSpPr>
        <p:grpSpPr>
          <a:xfrm>
            <a:off x="3404183" y="2682001"/>
            <a:ext cx="1924344" cy="1469423"/>
            <a:chOff x="3146581" y="2688747"/>
            <a:chExt cx="1924344" cy="1469423"/>
          </a:xfrm>
        </p:grpSpPr>
        <p:pic>
          <p:nvPicPr>
            <p:cNvPr id="69" name="Рисунок 6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1B9A1D-D52E-343B-CC2A-6E33BF5DB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9393" y="2697953"/>
              <a:ext cx="716810" cy="716810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FC57BAB-AA1A-E307-F3C7-09F5ACD77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6581" y="2786477"/>
              <a:ext cx="624632" cy="624632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мяч, сфер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E8C6B8F-DF41-7610-955C-995BED530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864" y="3354726"/>
              <a:ext cx="803444" cy="803444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мяч, круг, сфер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C03E3F-7ACF-7D86-A8DD-BA4C826F6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117" y="3208335"/>
              <a:ext cx="838526" cy="838526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мяч, баске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731534-5CE3-CE6E-35E7-CD075D3DD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8135" y="2688747"/>
              <a:ext cx="702790" cy="702790"/>
            </a:xfrm>
            <a:prstGeom prst="rect">
              <a:avLst/>
            </a:prstGeom>
          </p:spPr>
        </p:pic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13CC2A8D-6E69-3236-A054-BD021F3FBB12}"/>
              </a:ext>
            </a:extLst>
          </p:cNvPr>
          <p:cNvGrpSpPr/>
          <p:nvPr/>
        </p:nvGrpSpPr>
        <p:grpSpPr>
          <a:xfrm>
            <a:off x="5719407" y="2930335"/>
            <a:ext cx="1983011" cy="1729035"/>
            <a:chOff x="5547304" y="2985576"/>
            <a:chExt cx="1983011" cy="1729035"/>
          </a:xfrm>
        </p:grpSpPr>
        <p:pic>
          <p:nvPicPr>
            <p:cNvPr id="75" name="Рисунок 74" descr="Изображение выглядит как игрушка, мишка, мультфильм, кукл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F650B4-6D7A-F36E-DFA3-13D96CFC3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7304" y="3122579"/>
              <a:ext cx="938690" cy="938690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EDAA77-48C6-9E9B-3F5A-D67462CDD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335" y="2985576"/>
              <a:ext cx="938690" cy="93869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кукла, мультфильм, девоч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35F3EA-C32F-FD59-597F-7E499D21F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7202" y="3697619"/>
              <a:ext cx="1016992" cy="1016992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графическая вста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77F048E-B24A-A444-CCE6-8C6C5718F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0280" y="3119308"/>
              <a:ext cx="750035" cy="923120"/>
            </a:xfrm>
            <a:prstGeom prst="rect">
              <a:avLst/>
            </a:prstGeom>
          </p:spPr>
        </p:pic>
        <p:pic>
          <p:nvPicPr>
            <p:cNvPr id="79" name="Рисунок 78" descr="Изображение выглядит как кукла, девочка, мода, Дизайн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EE7801-3DC7-1BFD-FE85-38105B454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2488" y="3469654"/>
              <a:ext cx="623411" cy="964338"/>
            </a:xfrm>
            <a:prstGeom prst="rect">
              <a:avLst/>
            </a:prstGeom>
          </p:spPr>
        </p:pic>
      </p:grpSp>
      <p:pic>
        <p:nvPicPr>
          <p:cNvPr id="80" name="Рисунок 79" descr="Изображение выглядит как в помещении, комната, мебель, ком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B62AB83-1FF9-1E8A-E4E9-E83096BA69BC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1" name="Облако 80">
            <a:extLst>
              <a:ext uri="{FF2B5EF4-FFF2-40B4-BE49-F238E27FC236}">
                <a16:creationId xmlns:a16="http://schemas.microsoft.com/office/drawing/2014/main" id="{139E91B6-C780-C2EE-F6F7-C305F94B7494}"/>
              </a:ext>
            </a:extLst>
          </p:cNvPr>
          <p:cNvSpPr/>
          <p:nvPr/>
        </p:nvSpPr>
        <p:spPr>
          <a:xfrm>
            <a:off x="189943" y="256619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2" name="Облако 81">
            <a:extLst>
              <a:ext uri="{FF2B5EF4-FFF2-40B4-BE49-F238E27FC236}">
                <a16:creationId xmlns:a16="http://schemas.microsoft.com/office/drawing/2014/main" id="{D8D48B42-10DC-919F-AEA6-5BEEB4554FCA}"/>
              </a:ext>
            </a:extLst>
          </p:cNvPr>
          <p:cNvSpPr/>
          <p:nvPr/>
        </p:nvSpPr>
        <p:spPr>
          <a:xfrm>
            <a:off x="221926" y="2526214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3" name="Облако 82">
            <a:extLst>
              <a:ext uri="{FF2B5EF4-FFF2-40B4-BE49-F238E27FC236}">
                <a16:creationId xmlns:a16="http://schemas.microsoft.com/office/drawing/2014/main" id="{91154EE7-CED1-0060-3A00-FD784DD174BC}"/>
              </a:ext>
            </a:extLst>
          </p:cNvPr>
          <p:cNvSpPr/>
          <p:nvPr/>
        </p:nvSpPr>
        <p:spPr>
          <a:xfrm>
            <a:off x="249452" y="4597052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4" name="Облако 83">
            <a:extLst>
              <a:ext uri="{FF2B5EF4-FFF2-40B4-BE49-F238E27FC236}">
                <a16:creationId xmlns:a16="http://schemas.microsoft.com/office/drawing/2014/main" id="{6FB4451F-36F1-97A5-D44D-C6AC5AB0F4F0}"/>
              </a:ext>
            </a:extLst>
          </p:cNvPr>
          <p:cNvSpPr/>
          <p:nvPr/>
        </p:nvSpPr>
        <p:spPr>
          <a:xfrm>
            <a:off x="2693347" y="48649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5" name="Облако 84">
            <a:extLst>
              <a:ext uri="{FF2B5EF4-FFF2-40B4-BE49-F238E27FC236}">
                <a16:creationId xmlns:a16="http://schemas.microsoft.com/office/drawing/2014/main" id="{A52CE225-3543-14B8-88FE-C151CE9A07D6}"/>
              </a:ext>
            </a:extLst>
          </p:cNvPr>
          <p:cNvSpPr/>
          <p:nvPr/>
        </p:nvSpPr>
        <p:spPr>
          <a:xfrm>
            <a:off x="2693347" y="4358485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6" name="Облако 85">
            <a:extLst>
              <a:ext uri="{FF2B5EF4-FFF2-40B4-BE49-F238E27FC236}">
                <a16:creationId xmlns:a16="http://schemas.microsoft.com/office/drawing/2014/main" id="{41296F48-10E7-B3C6-C100-D85C10AD8528}"/>
              </a:ext>
            </a:extLst>
          </p:cNvPr>
          <p:cNvSpPr/>
          <p:nvPr/>
        </p:nvSpPr>
        <p:spPr>
          <a:xfrm>
            <a:off x="7378325" y="734074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7" name="Облако 86">
            <a:extLst>
              <a:ext uri="{FF2B5EF4-FFF2-40B4-BE49-F238E27FC236}">
                <a16:creationId xmlns:a16="http://schemas.microsoft.com/office/drawing/2014/main" id="{F2149410-DAAE-6CDF-535D-E7329541B174}"/>
              </a:ext>
            </a:extLst>
          </p:cNvPr>
          <p:cNvSpPr/>
          <p:nvPr/>
        </p:nvSpPr>
        <p:spPr>
          <a:xfrm>
            <a:off x="5060976" y="2471360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8" name="Облако 87">
            <a:extLst>
              <a:ext uri="{FF2B5EF4-FFF2-40B4-BE49-F238E27FC236}">
                <a16:creationId xmlns:a16="http://schemas.microsoft.com/office/drawing/2014/main" id="{29982B5C-7C5A-E510-429E-267006E169EA}"/>
              </a:ext>
            </a:extLst>
          </p:cNvPr>
          <p:cNvSpPr/>
          <p:nvPr/>
        </p:nvSpPr>
        <p:spPr>
          <a:xfrm>
            <a:off x="5168575" y="4460780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9" name="Облако 88">
            <a:extLst>
              <a:ext uri="{FF2B5EF4-FFF2-40B4-BE49-F238E27FC236}">
                <a16:creationId xmlns:a16="http://schemas.microsoft.com/office/drawing/2014/main" id="{DAF43D34-7AEE-1883-4155-742CEAB995BD}"/>
              </a:ext>
            </a:extLst>
          </p:cNvPr>
          <p:cNvSpPr/>
          <p:nvPr/>
        </p:nvSpPr>
        <p:spPr>
          <a:xfrm>
            <a:off x="5090606" y="293518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0" name="Облако 89">
            <a:extLst>
              <a:ext uri="{FF2B5EF4-FFF2-40B4-BE49-F238E27FC236}">
                <a16:creationId xmlns:a16="http://schemas.microsoft.com/office/drawing/2014/main" id="{FD2E52C0-F0BD-2B9B-0288-8AEA3E0094BA}"/>
              </a:ext>
            </a:extLst>
          </p:cNvPr>
          <p:cNvSpPr/>
          <p:nvPr/>
        </p:nvSpPr>
        <p:spPr>
          <a:xfrm>
            <a:off x="2641709" y="241940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1" name="Рисунок 90" descr="Изображение выглядит как одежда, сорочка, шаблон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BC739A-467A-0C7A-6A65-AC1AA9E3C92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419" y="4658562"/>
            <a:ext cx="1236271" cy="1236271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обувь, башмак, Обувь для ходьбы, сникер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456081-83B1-5278-4AC2-63EF2CCB31C7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33" y="4858490"/>
            <a:ext cx="1398831" cy="1398831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одежда, куртка, верхняя одежда, Мол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822921-5FA0-0AED-68B1-8954FEB3239B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373" y="4685938"/>
            <a:ext cx="1380343" cy="1380343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одежда, пальто, верхняя одежда, оше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6F69063-6DC9-8853-FAF2-BB97EC2A1855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218" y="914329"/>
            <a:ext cx="1366322" cy="1366322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Оборка, плать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9F7E75-7728-8982-F3EC-3DEA3FC08225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875" y="675741"/>
            <a:ext cx="1405914" cy="1405914"/>
          </a:xfrm>
          <a:prstGeom prst="rect">
            <a:avLst/>
          </a:prstGeom>
        </p:spPr>
      </p:pic>
      <p:pic>
        <p:nvPicPr>
          <p:cNvPr id="96" name="Рисунок 95" descr="Изображение выглядит как одежда, ботинок, обувь, баш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2F54AD-1739-9B30-0D10-5AAC26131EAC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401" y="2631750"/>
            <a:ext cx="1457324" cy="1457324"/>
          </a:xfrm>
          <a:prstGeom prst="rect">
            <a:avLst/>
          </a:prstGeom>
        </p:spPr>
      </p:pic>
      <p:pic>
        <p:nvPicPr>
          <p:cNvPr id="97" name="Рисунок 96" descr="Изображение выглядит как шляпа, головной убор, одежда, Пана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FB8A72-012C-6153-5253-129BCF45AC5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43" y="496020"/>
            <a:ext cx="1696455" cy="1272341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одежда, кепка, бейсболка, Модный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A505C4-098B-0ABE-766D-0CF672178E46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46" y="2787462"/>
            <a:ext cx="1366825" cy="1366825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одежда, Шорты, штаны, Трус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2D803FE-38CD-B8C4-302A-1F11253FC33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454" y="2796682"/>
            <a:ext cx="1193774" cy="1193774"/>
          </a:xfrm>
          <a:prstGeom prst="rect">
            <a:avLst/>
          </a:prstGeom>
        </p:spPr>
      </p:pic>
      <p:pic>
        <p:nvPicPr>
          <p:cNvPr id="100" name="Рисунок 99" descr="Изображение выглядит как аксессуар, зрелище, очки, защитные о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A383A-C7A2-4B29-639D-716251173FD7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16" y="495795"/>
            <a:ext cx="1457325" cy="1457325"/>
          </a:xfrm>
          <a:prstGeom prst="rect">
            <a:avLst/>
          </a:prstGeom>
        </p:spPr>
      </p:pic>
      <p:sp>
        <p:nvSpPr>
          <p:cNvPr id="101" name="Облако 100">
            <a:extLst>
              <a:ext uri="{FF2B5EF4-FFF2-40B4-BE49-F238E27FC236}">
                <a16:creationId xmlns:a16="http://schemas.microsoft.com/office/drawing/2014/main" id="{060A07C5-2A9C-CB00-37A8-EC6A8445F182}"/>
              </a:ext>
            </a:extLst>
          </p:cNvPr>
          <p:cNvSpPr/>
          <p:nvPr/>
        </p:nvSpPr>
        <p:spPr>
          <a:xfrm>
            <a:off x="7481684" y="264300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2" name="Рисунок 101" descr="Изображение выглядит как одежда, Футболка, белый, верхний предмет одежд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64F5F0-F3C5-642E-5780-8CDB22438715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218" y="2874621"/>
            <a:ext cx="1457325" cy="1457325"/>
          </a:xfrm>
          <a:prstGeom prst="rect">
            <a:avLst/>
          </a:prstGeom>
        </p:spPr>
      </p:pic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A5995B10-879D-A9E4-12D0-D0A6B313CCD9}"/>
              </a:ext>
            </a:extLst>
          </p:cNvPr>
          <p:cNvGrpSpPr/>
          <p:nvPr/>
        </p:nvGrpSpPr>
        <p:grpSpPr>
          <a:xfrm>
            <a:off x="7618695" y="955763"/>
            <a:ext cx="1940380" cy="1566825"/>
            <a:chOff x="7695414" y="975441"/>
            <a:chExt cx="1940380" cy="1566825"/>
          </a:xfrm>
        </p:grpSpPr>
        <p:pic>
          <p:nvPicPr>
            <p:cNvPr id="104" name="Рисунок 103" descr="Изображение выглядит как одежда, мультфильм, пальто, хала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016B12-76DA-2E35-B057-34B36DE94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8275" y="975441"/>
              <a:ext cx="1057519" cy="1057519"/>
            </a:xfrm>
            <a:prstGeom prst="rect">
              <a:avLst/>
            </a:prstGeom>
          </p:spPr>
        </p:pic>
        <p:pic>
          <p:nvPicPr>
            <p:cNvPr id="105" name="Рисунок 104" descr="Изображение выглядит как одежда, пальто, верхняя одежда, ошей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A5E344-CA43-B126-C7C0-948AF7ADA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5414" y="990693"/>
              <a:ext cx="990494" cy="990494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одежда, пальто, зарисовка, м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FDE065-50D5-728D-5DAD-59D57E9F1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6354" y="1369022"/>
              <a:ext cx="1173244" cy="1173244"/>
            </a:xfrm>
            <a:prstGeom prst="rect">
              <a:avLst/>
            </a:prstGeom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C13A29D2-3A40-8677-A57A-5450FC891E31}"/>
              </a:ext>
            </a:extLst>
          </p:cNvPr>
          <p:cNvGrpSpPr/>
          <p:nvPr/>
        </p:nvGrpSpPr>
        <p:grpSpPr>
          <a:xfrm>
            <a:off x="7787191" y="2849323"/>
            <a:ext cx="1774082" cy="1447922"/>
            <a:chOff x="9654785" y="2557360"/>
            <a:chExt cx="1774082" cy="1447922"/>
          </a:xfrm>
        </p:grpSpPr>
        <p:pic>
          <p:nvPicPr>
            <p:cNvPr id="108" name="Рисунок 107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14AE84-62CB-6AD6-B5C6-59FD8E181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785" y="2560907"/>
              <a:ext cx="920831" cy="920831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74F5FC-A34F-724E-CB6E-C70A44BD6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2319" y="2557360"/>
              <a:ext cx="920831" cy="920831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930EC06-FF42-7914-CEA7-CF26FB059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8036" y="2557360"/>
              <a:ext cx="920831" cy="920831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D0CEEB-D2C8-8F07-40A8-FE1355FCE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9904" y="3084451"/>
              <a:ext cx="920831" cy="920831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8FB894-E3E6-4D55-E798-B77F63EDB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0476" y="3071365"/>
              <a:ext cx="920831" cy="920831"/>
            </a:xfrm>
            <a:prstGeom prst="rect">
              <a:avLst/>
            </a:prstGeom>
          </p:spPr>
        </p:pic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9343F981-FB7E-D4CB-F67B-57D6C6052A93}"/>
              </a:ext>
            </a:extLst>
          </p:cNvPr>
          <p:cNvGrpSpPr/>
          <p:nvPr/>
        </p:nvGrpSpPr>
        <p:grpSpPr>
          <a:xfrm>
            <a:off x="5449674" y="4665483"/>
            <a:ext cx="1868499" cy="1455969"/>
            <a:chOff x="7848205" y="4990751"/>
            <a:chExt cx="1868499" cy="1455969"/>
          </a:xfrm>
        </p:grpSpPr>
        <p:pic>
          <p:nvPicPr>
            <p:cNvPr id="114" name="Рисунок 113" descr="Изображение выглядит как одежда, куртка, верхняя одежда, Мол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9886AA-81E0-8255-347D-242EDAD3C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8205" y="4990751"/>
              <a:ext cx="859915" cy="85991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F4751B-0244-A3AF-D88C-237120B74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9129" y="4994815"/>
              <a:ext cx="886890" cy="88689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DF3651C-434B-238A-CF04-32CFDA94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9814" y="4994815"/>
              <a:ext cx="886890" cy="886890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843804-0295-B0AB-FE90-A4AFD2EBA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6916" y="5559830"/>
              <a:ext cx="886890" cy="886890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8CBF21-452D-8516-3200-3241D0AA1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9414" y="5559830"/>
              <a:ext cx="886890" cy="886890"/>
            </a:xfrm>
            <a:prstGeom prst="rect">
              <a:avLst/>
            </a:prstGeom>
          </p:spPr>
        </p:pic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3A2FFD52-E25F-1796-80AB-E93E3FB03CCC}"/>
              </a:ext>
            </a:extLst>
          </p:cNvPr>
          <p:cNvGrpSpPr/>
          <p:nvPr/>
        </p:nvGrpSpPr>
        <p:grpSpPr>
          <a:xfrm>
            <a:off x="3142988" y="4529550"/>
            <a:ext cx="1517147" cy="1494294"/>
            <a:chOff x="3202576" y="4491056"/>
            <a:chExt cx="1517147" cy="1494294"/>
          </a:xfrm>
        </p:grpSpPr>
        <p:pic>
          <p:nvPicPr>
            <p:cNvPr id="120" name="Рисунок 119" descr="Изображение выглядит как одежда, сорочка, ткань, шабл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1C6DE2-85A9-EEF3-881A-A82277529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155" y="4491056"/>
              <a:ext cx="804827" cy="804827"/>
            </a:xfrm>
            <a:prstGeom prst="rect">
              <a:avLst/>
            </a:prstGeom>
          </p:spPr>
        </p:pic>
        <p:pic>
          <p:nvPicPr>
            <p:cNvPr id="121" name="Рисунок 120" descr="Изображение выглядит как одежда, сорочка, шаблон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05A611-3338-077B-D755-E679A491C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2576" y="4625395"/>
              <a:ext cx="804827" cy="804827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одежда, сорочка, ткань, шабл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AB7CB3-B86B-9A2A-3E21-1722BBC53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647" y="5180523"/>
              <a:ext cx="804827" cy="804827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одежда, сорочка, шаблон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353A8-DA30-4E36-22D5-C71570CDE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4896" y="5064970"/>
              <a:ext cx="804827" cy="804827"/>
            </a:xfrm>
            <a:prstGeom prst="rect">
              <a:avLst/>
            </a:prstGeom>
          </p:spPr>
        </p:pic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2CFFF4C7-5984-B081-A48A-4606EAEB7862}"/>
              </a:ext>
            </a:extLst>
          </p:cNvPr>
          <p:cNvGrpSpPr/>
          <p:nvPr/>
        </p:nvGrpSpPr>
        <p:grpSpPr>
          <a:xfrm>
            <a:off x="475568" y="4640097"/>
            <a:ext cx="2005063" cy="1807474"/>
            <a:chOff x="610012" y="4602750"/>
            <a:chExt cx="2005063" cy="1807474"/>
          </a:xfrm>
        </p:grpSpPr>
        <p:pic>
          <p:nvPicPr>
            <p:cNvPr id="125" name="Рисунок 124" descr="Изображение выглядит как обувь, башмак, Обувь для ходьбы, сникер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380D0E-AAF9-847A-E845-60097D4BF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012" y="4858490"/>
              <a:ext cx="921051" cy="921051"/>
            </a:xfrm>
            <a:prstGeom prst="rect">
              <a:avLst/>
            </a:prstGeom>
          </p:spPr>
        </p:pic>
        <p:pic>
          <p:nvPicPr>
            <p:cNvPr id="126" name="Рисунок 125" descr="Изображение выглядит как башмак, рисунок, зарисовка, Обувь для ходьб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9E343B7-3E0F-26B1-314E-81EFC7566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0318" y="5266923"/>
              <a:ext cx="1143301" cy="1143301"/>
            </a:xfrm>
            <a:prstGeom prst="rect">
              <a:avLst/>
            </a:prstGeom>
          </p:spPr>
        </p:pic>
        <p:pic>
          <p:nvPicPr>
            <p:cNvPr id="127" name="Рисунок 126" descr="Изображение выглядит как обувь, башмак, сникеры, Обувь для ходьб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CB337A2-83B8-420E-532C-A47F4D5DC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445" y="4602750"/>
              <a:ext cx="1212630" cy="1212630"/>
            </a:xfrm>
            <a:prstGeom prst="rect">
              <a:avLst/>
            </a:prstGeom>
          </p:spPr>
        </p:pic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EB83E0D9-59DD-F000-14DF-D914B6B682C6}"/>
              </a:ext>
            </a:extLst>
          </p:cNvPr>
          <p:cNvGrpSpPr/>
          <p:nvPr/>
        </p:nvGrpSpPr>
        <p:grpSpPr>
          <a:xfrm>
            <a:off x="2809088" y="2583125"/>
            <a:ext cx="2054817" cy="1529069"/>
            <a:chOff x="2799339" y="2575078"/>
            <a:chExt cx="2054817" cy="1529069"/>
          </a:xfrm>
        </p:grpSpPr>
        <p:pic>
          <p:nvPicPr>
            <p:cNvPr id="129" name="Рисунок 128" descr="Изображение выглядит как ботинок, обувь, одежда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1233267-5618-066D-F53C-490BB8C7F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8853" y="2575078"/>
              <a:ext cx="993917" cy="993917"/>
            </a:xfrm>
            <a:prstGeom prst="rect">
              <a:avLst/>
            </a:prstGeom>
          </p:spPr>
        </p:pic>
        <p:pic>
          <p:nvPicPr>
            <p:cNvPr id="130" name="Рисунок 129" descr="Изображение выглядит как обувь, ботинок, одежда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B21D61A-CCFF-35CB-FF19-C1E95EBA4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4558" y="3005033"/>
              <a:ext cx="1019598" cy="101959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обувь, одежда, ботинок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183C76-D572-9639-5674-DECF6472E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7679" y="3335362"/>
              <a:ext cx="768785" cy="768785"/>
            </a:xfrm>
            <a:prstGeom prst="rect">
              <a:avLst/>
            </a:prstGeom>
          </p:spPr>
        </p:pic>
        <p:pic>
          <p:nvPicPr>
            <p:cNvPr id="132" name="Рисунок 131" descr="Изображение выглядит как одежда, ботинок, обувь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0E1A3C-0405-B6A7-A794-F0A274D39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9339" y="2629443"/>
              <a:ext cx="1038586" cy="1038586"/>
            </a:xfrm>
            <a:prstGeom prst="rect">
              <a:avLst/>
            </a:prstGeom>
          </p:spPr>
        </p:pic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34DA0D69-5ED3-CD73-B5A9-F0964D83FD8C}"/>
              </a:ext>
            </a:extLst>
          </p:cNvPr>
          <p:cNvGrpSpPr/>
          <p:nvPr/>
        </p:nvGrpSpPr>
        <p:grpSpPr>
          <a:xfrm>
            <a:off x="583250" y="2633760"/>
            <a:ext cx="1749290" cy="1648120"/>
            <a:chOff x="652435" y="2644707"/>
            <a:chExt cx="1749290" cy="1648120"/>
          </a:xfrm>
        </p:grpSpPr>
        <p:pic>
          <p:nvPicPr>
            <p:cNvPr id="134" name="Рисунок 133" descr="Изображение выглядит как одежда, кепка, бейсболка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DE80DF-EF3C-F931-FB3A-00EBBD713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435" y="2734690"/>
              <a:ext cx="877687" cy="877687"/>
            </a:xfrm>
            <a:prstGeom prst="rect">
              <a:avLst/>
            </a:prstGeom>
          </p:spPr>
        </p:pic>
        <p:pic>
          <p:nvPicPr>
            <p:cNvPr id="135" name="Рисунок 134" descr="Изображение выглядит как головной убор, шле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950B75-9781-4B6A-F143-D64434ECC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363" y="2644707"/>
              <a:ext cx="794362" cy="794362"/>
            </a:xfrm>
            <a:prstGeom prst="rect">
              <a:avLst/>
            </a:prstGeom>
          </p:spPr>
        </p:pic>
        <p:pic>
          <p:nvPicPr>
            <p:cNvPr id="136" name="Рисунок 135" descr="Изображение выглядит как одежда, кепка, бейсболка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281C586-48A9-672F-3ABB-1C3C64B30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duotone>
                <a:prstClr val="black"/>
                <a:schemeClr val="accent5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7180" y="3268781"/>
              <a:ext cx="877687" cy="877687"/>
            </a:xfrm>
            <a:prstGeom prst="rect">
              <a:avLst/>
            </a:prstGeom>
          </p:spPr>
        </p:pic>
        <p:pic>
          <p:nvPicPr>
            <p:cNvPr id="137" name="Рисунок 136" descr="Изображение выглядит как головной убор, шле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BE3BF0-8C78-99B3-6C3B-A9FECB0E2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758" y="3498465"/>
              <a:ext cx="794362" cy="794362"/>
            </a:xfrm>
            <a:prstGeom prst="rect">
              <a:avLst/>
            </a:prstGeom>
          </p:spPr>
        </p:pic>
      </p:grp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8BF15482-6591-A928-E292-A94F0831F82B}"/>
              </a:ext>
            </a:extLst>
          </p:cNvPr>
          <p:cNvGrpSpPr/>
          <p:nvPr/>
        </p:nvGrpSpPr>
        <p:grpSpPr>
          <a:xfrm>
            <a:off x="410135" y="425060"/>
            <a:ext cx="1944711" cy="1485182"/>
            <a:chOff x="461990" y="405532"/>
            <a:chExt cx="1944711" cy="1485182"/>
          </a:xfrm>
        </p:grpSpPr>
        <p:pic>
          <p:nvPicPr>
            <p:cNvPr id="139" name="Рисунок 138" descr="Изображение выглядит как шляп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3A7AD7-55E3-2E16-145A-BAFE8C9D7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445" y="405532"/>
              <a:ext cx="1081256" cy="1081256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шляпа, головной убор, одежд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75906B8-6C4E-9595-1AC0-384ABCB6A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0" y="405532"/>
              <a:ext cx="1209288" cy="906966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Панама, рисунок, ковбойская шляпа, шляп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7248C89-377B-652E-97AE-D960A8689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132" y="1042909"/>
              <a:ext cx="903430" cy="847805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E29714F6-F36E-A921-B862-651BCBFC7D6E}"/>
              </a:ext>
            </a:extLst>
          </p:cNvPr>
          <p:cNvGrpSpPr/>
          <p:nvPr/>
        </p:nvGrpSpPr>
        <p:grpSpPr>
          <a:xfrm>
            <a:off x="2913355" y="524460"/>
            <a:ext cx="2037153" cy="1708476"/>
            <a:chOff x="3018952" y="536657"/>
            <a:chExt cx="2037153" cy="1708476"/>
          </a:xfrm>
        </p:grpSpPr>
        <p:pic>
          <p:nvPicPr>
            <p:cNvPr id="143" name="Рисунок 142" descr="Изображение выглядит как Обор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42CA0A-E739-0496-8FEA-80F621C93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8952" y="778480"/>
              <a:ext cx="672278" cy="672278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рисунок, мультфильм, Кринолин, Наброски рабо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05EB2A-D4D3-EC26-89A0-D88FC0D5E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9799" y="1333212"/>
              <a:ext cx="805154" cy="8051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платье, рисунок, зарисо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053920-0C26-CAC9-6261-C1D761AED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7381" y="1365566"/>
              <a:ext cx="879567" cy="879567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Кринолин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242AD7-7185-0C76-15BD-964C409B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246" y="536657"/>
              <a:ext cx="988859" cy="988859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одежда, Оборка, Выкройка (дизайн одежды), Повседневное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29FDFD-F6B2-715B-6E95-F49672B76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709" y="703721"/>
              <a:ext cx="821795" cy="821795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3122768D-BD6E-61AF-E5C0-85C431E754E5}"/>
              </a:ext>
            </a:extLst>
          </p:cNvPr>
          <p:cNvGrpSpPr/>
          <p:nvPr/>
        </p:nvGrpSpPr>
        <p:grpSpPr>
          <a:xfrm>
            <a:off x="5565803" y="295658"/>
            <a:ext cx="1622116" cy="1994686"/>
            <a:chOff x="5508433" y="323109"/>
            <a:chExt cx="1622116" cy="1994686"/>
          </a:xfrm>
        </p:grpSpPr>
        <p:pic>
          <p:nvPicPr>
            <p:cNvPr id="149" name="Рисунок 148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C97355-E82D-C90D-B95C-E00F751F4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0541" y="771775"/>
              <a:ext cx="960008" cy="960008"/>
            </a:xfrm>
            <a:prstGeom prst="rect">
              <a:avLst/>
            </a:prstGeom>
          </p:spPr>
        </p:pic>
        <p:pic>
          <p:nvPicPr>
            <p:cNvPr id="150" name="Рисунок 149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745125-BF4A-5A76-FF5A-E57F31070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6693" y="1174187"/>
              <a:ext cx="1138941" cy="1143608"/>
            </a:xfrm>
            <a:prstGeom prst="rect">
              <a:avLst/>
            </a:prstGeom>
          </p:spPr>
        </p:pic>
        <p:pic>
          <p:nvPicPr>
            <p:cNvPr id="151" name="Рисунок 150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73C928-38F1-A39B-345A-A290E43D6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433" y="323109"/>
              <a:ext cx="1138941" cy="1143608"/>
            </a:xfrm>
            <a:prstGeom prst="rect">
              <a:avLst/>
            </a:prstGeom>
          </p:spPr>
        </p:pic>
      </p:grpSp>
      <p:grpSp>
        <p:nvGrpSpPr>
          <p:cNvPr id="152" name="Группа 151">
            <a:extLst>
              <a:ext uri="{FF2B5EF4-FFF2-40B4-BE49-F238E27FC236}">
                <a16:creationId xmlns:a16="http://schemas.microsoft.com/office/drawing/2014/main" id="{E4AA12DF-EB81-5EB0-1744-C71B382CFECB}"/>
              </a:ext>
            </a:extLst>
          </p:cNvPr>
          <p:cNvGrpSpPr/>
          <p:nvPr/>
        </p:nvGrpSpPr>
        <p:grpSpPr>
          <a:xfrm>
            <a:off x="5549316" y="2665529"/>
            <a:ext cx="1448024" cy="1461806"/>
            <a:chOff x="5605067" y="2687543"/>
            <a:chExt cx="1448024" cy="1461806"/>
          </a:xfrm>
        </p:grpSpPr>
        <p:pic>
          <p:nvPicPr>
            <p:cNvPr id="153" name="Рисунок 152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7B09853-F3E4-EE0B-0217-C028EC58F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1854" y="2724033"/>
              <a:ext cx="727339" cy="727339"/>
            </a:xfrm>
            <a:prstGeom prst="rect">
              <a:avLst/>
            </a:prstGeom>
          </p:spPr>
        </p:pic>
        <p:pic>
          <p:nvPicPr>
            <p:cNvPr id="154" name="Рисунок 153" descr="Изображение выглядит как штан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04F803-7D87-3CF6-FE84-E7ADB7CC9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81" t="28921" r="27710" b="30837"/>
            <a:stretch/>
          </p:blipFill>
          <p:spPr>
            <a:xfrm>
              <a:off x="6321372" y="2687543"/>
              <a:ext cx="724823" cy="662774"/>
            </a:xfrm>
            <a:prstGeom prst="rect">
              <a:avLst/>
            </a:prstGeom>
          </p:spPr>
        </p:pic>
        <p:pic>
          <p:nvPicPr>
            <p:cNvPr id="155" name="Рисунок 154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ABCB72-6A30-B305-DF62-8F6B442A4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5752" y="3324551"/>
              <a:ext cx="727339" cy="727339"/>
            </a:xfrm>
            <a:prstGeom prst="rect">
              <a:avLst/>
            </a:prstGeom>
          </p:spPr>
        </p:pic>
        <p:pic>
          <p:nvPicPr>
            <p:cNvPr id="156" name="Рисунок 155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92A0403-977A-2A4A-C84E-0494D6AAA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5067" y="3422010"/>
              <a:ext cx="727339" cy="727339"/>
            </a:xfrm>
            <a:prstGeom prst="rect">
              <a:avLst/>
            </a:prstGeom>
          </p:spPr>
        </p:pic>
      </p:grpSp>
      <p:pic>
        <p:nvPicPr>
          <p:cNvPr id="157" name="подаоркРисунок 40">
            <a:extLst>
              <a:ext uri="{FF2B5EF4-FFF2-40B4-BE49-F238E27FC236}">
                <a16:creationId xmlns:a16="http://schemas.microsoft.com/office/drawing/2014/main" id="{548EE335-50DB-7859-EE18-244624F05B3A}"/>
              </a:ext>
            </a:extLst>
          </p:cNvPr>
          <p:cNvPicPr>
            <a:picLocks noChangeAspect="1"/>
          </p:cNvPicPr>
          <p:nvPr/>
        </p:nvPicPr>
        <p:blipFill rotWithShape="1"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0905" y="6299626"/>
            <a:ext cx="522182" cy="527235"/>
          </a:xfrm>
          <a:prstGeom prst="rect">
            <a:avLst/>
          </a:prstGeom>
        </p:spPr>
      </p:pic>
      <p:pic>
        <p:nvPicPr>
          <p:cNvPr id="158" name="Рисунок 157">
            <a:extLst>
              <a:ext uri="{FF2B5EF4-FFF2-40B4-BE49-F238E27FC236}">
                <a16:creationId xmlns:a16="http://schemas.microsoft.com/office/drawing/2014/main" id="{03072472-B143-975A-B82E-737C07A556EC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63747" y="907571"/>
            <a:ext cx="4453105" cy="4263288"/>
          </a:xfrm>
          <a:prstGeom prst="rect">
            <a:avLst/>
          </a:prstGeom>
        </p:spPr>
      </p:pic>
      <p:pic>
        <p:nvPicPr>
          <p:cNvPr id="274" name="Picture 273" descr="image.png"/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9649303" y="4455349"/>
            <a:ext cx="1647825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1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00"/>
                            </p:stCondLst>
                            <p:childTnLst>
                              <p:par>
                                <p:cTn id="2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500"/>
                            </p:stCondLst>
                            <p:childTnLst>
                              <p:par>
                                <p:cTn id="2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00"/>
                            </p:stCondLst>
                            <p:childTnLst>
                              <p:par>
                                <p:cTn id="2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10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D9A735C-C43A-4950-8543-C29127218348}"/>
</file>

<file path=customXml/itemProps2.xml><?xml version="1.0" encoding="utf-8"?>
<ds:datastoreItem xmlns:ds="http://schemas.openxmlformats.org/officeDocument/2006/customXml" ds:itemID="{314D231D-A0AB-4D84-AB04-0D61A47EE07D}"/>
</file>

<file path=customXml/itemProps3.xml><?xml version="1.0" encoding="utf-8"?>
<ds:datastoreItem xmlns:ds="http://schemas.openxmlformats.org/officeDocument/2006/customXml" ds:itemID="{DCFBB176-1C99-4C7D-AB06-8AF1F743D308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2025-02-20T18:02:00Z</dcterms:created>
  <dcterms:modified xsi:type="dcterms:W3CDTF">2025-02-20T18:02:27Z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