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B25EABE-49D5-2FD5-26AE-114B5D2E334F}"/>
              </a:ext>
            </a:extLst>
          </p:cNvPr>
          <p:cNvGrpSpPr/>
          <p:nvPr/>
        </p:nvGrpSpPr>
        <p:grpSpPr>
          <a:xfrm>
            <a:off x="1191957" y="250615"/>
            <a:ext cx="1371600" cy="1352870"/>
            <a:chOff x="5020415" y="250615"/>
            <a:chExt cx="1371600" cy="135287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5020415" y="250615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5907167" y="1203375"/>
                <a:ext cx="12875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Че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 err="1"/>
                  <a:t>воний</a:t>
                </a:r>
                <a:endParaRPr lang="ru-UA" sz="2000" b="1" dirty="0"/>
              </a:p>
            </p:txBody>
          </p:sp>
        </p:grp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83FCFA97-EC4B-620E-F999-298DC0204E96}"/>
                </a:ext>
              </a:extLst>
            </p:cNvPr>
            <p:cNvSpPr/>
            <p:nvPr/>
          </p:nvSpPr>
          <p:spPr>
            <a:xfrm>
              <a:off x="5333301" y="455763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A816354-559C-F035-8006-3FDBEEF1DC13}"/>
              </a:ext>
            </a:extLst>
          </p:cNvPr>
          <p:cNvGrpSpPr/>
          <p:nvPr/>
        </p:nvGrpSpPr>
        <p:grpSpPr>
          <a:xfrm>
            <a:off x="1191957" y="1863515"/>
            <a:ext cx="1371600" cy="1352870"/>
            <a:chOff x="5020415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5020415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5907167" y="2810508"/>
                <a:ext cx="12875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Че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 err="1"/>
                  <a:t>воний</a:t>
                </a:r>
                <a:endParaRPr lang="ru-UA" sz="2000" b="1" dirty="0"/>
              </a:p>
            </p:txBody>
          </p:sp>
        </p:grp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AA0FFD88-B7E5-C4E2-143E-1A343DD7AA2B}"/>
                </a:ext>
              </a:extLst>
            </p:cNvPr>
            <p:cNvSpPr/>
            <p:nvPr/>
          </p:nvSpPr>
          <p:spPr>
            <a:xfrm>
              <a:off x="5326819" y="2078605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EFA6290-BDA4-E6DD-783E-9F52F3D76B07}"/>
              </a:ext>
            </a:extLst>
          </p:cNvPr>
          <p:cNvGrpSpPr/>
          <p:nvPr/>
        </p:nvGrpSpPr>
        <p:grpSpPr>
          <a:xfrm>
            <a:off x="1191957" y="3476415"/>
            <a:ext cx="1371600" cy="1352870"/>
            <a:chOff x="5020415" y="3476415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5020415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88920" y="4415849"/>
                <a:ext cx="1124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Че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вону</a:t>
                </a:r>
                <a:endParaRPr lang="ru-UA" sz="2000" b="1" dirty="0"/>
              </a:p>
            </p:txBody>
          </p:sp>
        </p:grp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FEFE9461-7168-1B00-9205-9D204A72B66E}"/>
                </a:ext>
              </a:extLst>
            </p:cNvPr>
            <p:cNvSpPr/>
            <p:nvPr/>
          </p:nvSpPr>
          <p:spPr>
            <a:xfrm>
              <a:off x="5320337" y="3701447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B63D1A3-B527-5D89-326E-4CC9E4E28EB4}"/>
              </a:ext>
            </a:extLst>
          </p:cNvPr>
          <p:cNvGrpSpPr/>
          <p:nvPr/>
        </p:nvGrpSpPr>
        <p:grpSpPr>
          <a:xfrm>
            <a:off x="1191957" y="5089315"/>
            <a:ext cx="1371600" cy="1352870"/>
            <a:chOff x="5020415" y="5089315"/>
            <a:chExt cx="1371600" cy="1352870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020415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5973978" y="6042075"/>
                <a:ext cx="1124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Че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вону</a:t>
                </a:r>
                <a:endParaRPr lang="ru-UA" sz="2000" b="1" dirty="0"/>
              </a:p>
            </p:txBody>
          </p:sp>
        </p:grp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ECE8BBD8-A0B9-2CD6-BC87-D8E3F666A01B}"/>
                </a:ext>
              </a:extLst>
            </p:cNvPr>
            <p:cNvSpPr/>
            <p:nvPr/>
          </p:nvSpPr>
          <p:spPr>
            <a:xfrm>
              <a:off x="5313855" y="5324289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47256F6-910E-A0D4-CD95-929D639202FA}"/>
              </a:ext>
            </a:extLst>
          </p:cNvPr>
          <p:cNvGrpSpPr/>
          <p:nvPr/>
        </p:nvGrpSpPr>
        <p:grpSpPr>
          <a:xfrm>
            <a:off x="2732231" y="250615"/>
            <a:ext cx="1371600" cy="1357605"/>
            <a:chOff x="6560689" y="250615"/>
            <a:chExt cx="1371600" cy="1357605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6560689" y="250615"/>
              <a:ext cx="1371600" cy="1357605"/>
              <a:chOff x="7386189" y="250615"/>
              <a:chExt cx="1371600" cy="1357605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525559" y="1208110"/>
                <a:ext cx="1126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помідо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р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0" name="Рисунок 79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2C4934-0D2D-10D2-B68D-801D50CFA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327558"/>
              <a:ext cx="940817" cy="940817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91DA90-106E-763C-AA37-86ADC27EC085}"/>
              </a:ext>
            </a:extLst>
          </p:cNvPr>
          <p:cNvGrpSpPr/>
          <p:nvPr/>
        </p:nvGrpSpPr>
        <p:grpSpPr>
          <a:xfrm>
            <a:off x="2720474" y="3476415"/>
            <a:ext cx="1435008" cy="1352870"/>
            <a:chOff x="6548932" y="3476415"/>
            <a:chExt cx="1435008" cy="13528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6548932" y="3476415"/>
              <a:ext cx="1435008" cy="1352870"/>
              <a:chOff x="7374432" y="3476415"/>
              <a:chExt cx="1435008" cy="135287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374432" y="4415227"/>
                <a:ext cx="14350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смо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одину</a:t>
                </a:r>
                <a:endParaRPr lang="ru-UA" sz="2000" b="1" dirty="0"/>
              </a:p>
            </p:txBody>
          </p:sp>
        </p:grpSp>
        <p:pic>
          <p:nvPicPr>
            <p:cNvPr id="96" name="Рисунок 95" descr="Изображение выглядит как фрукт, ягода, Бессемянный плод, смород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A4D5710-3ACB-9453-EEAE-3087A0899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378" y="3554915"/>
              <a:ext cx="959382" cy="959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8ED8EAA-E9AC-76F6-9246-7FE16006FA27}"/>
              </a:ext>
            </a:extLst>
          </p:cNvPr>
          <p:cNvGrpSpPr/>
          <p:nvPr/>
        </p:nvGrpSpPr>
        <p:grpSpPr>
          <a:xfrm>
            <a:off x="2732231" y="5089315"/>
            <a:ext cx="1371600" cy="1355995"/>
            <a:chOff x="6560689" y="5089315"/>
            <a:chExt cx="1371600" cy="1355995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6560689" y="5089315"/>
              <a:ext cx="1371600" cy="1355995"/>
              <a:chOff x="7386189" y="5089315"/>
              <a:chExt cx="1371600" cy="1355995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486926" y="6045200"/>
                <a:ext cx="12137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омашку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98" name="Рисунок 97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56A6F2F-B93F-F012-DAFE-7E8A8DFFD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5237162"/>
              <a:ext cx="917534" cy="93121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89EE252-A7DA-61F6-BD91-DD7BEEE7439F}"/>
              </a:ext>
            </a:extLst>
          </p:cNvPr>
          <p:cNvGrpSpPr/>
          <p:nvPr/>
        </p:nvGrpSpPr>
        <p:grpSpPr>
          <a:xfrm>
            <a:off x="5848706" y="5057959"/>
            <a:ext cx="1371600" cy="1388354"/>
            <a:chOff x="9677164" y="5057959"/>
            <a:chExt cx="1371600" cy="1388354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B532C060-6B12-21A8-5753-99C57878AA93}"/>
                </a:ext>
              </a:extLst>
            </p:cNvPr>
            <p:cNvGrpSpPr/>
            <p:nvPr/>
          </p:nvGrpSpPr>
          <p:grpSpPr>
            <a:xfrm>
              <a:off x="9677164" y="5089315"/>
              <a:ext cx="1371600" cy="1356998"/>
              <a:chOff x="8926463" y="3476415"/>
              <a:chExt cx="1371600" cy="1356998"/>
            </a:xfrm>
          </p:grpSpPr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A43751A0-D025-FDE1-4A89-FB2C665C671F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6926F3-6669-976B-55C2-166CBE0B1507}"/>
                  </a:ext>
                </a:extLst>
              </p:cNvPr>
              <p:cNvSpPr txBox="1"/>
              <p:nvPr/>
            </p:nvSpPr>
            <p:spPr>
              <a:xfrm>
                <a:off x="8996556" y="4433303"/>
                <a:ext cx="12965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</a:t>
                </a:r>
                <a:r>
                  <a:rPr lang="ru-RU" sz="2000" b="1" dirty="0" err="1"/>
                  <a:t>знайду</a:t>
                </a:r>
                <a:endParaRPr lang="ru-UA" sz="2000" b="1" dirty="0"/>
              </a:p>
            </p:txBody>
          </p:sp>
        </p:grpSp>
        <p:pic>
          <p:nvPicPr>
            <p:cNvPr id="108" name="Рисунок 107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971BC59-994B-7F33-075D-81014DD38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142">
              <a:off x="9775787" y="5057959"/>
              <a:ext cx="1172998" cy="1172998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D2CCD4F-7CB1-E47B-32EE-E1A970733B44}"/>
              </a:ext>
            </a:extLst>
          </p:cNvPr>
          <p:cNvGrpSpPr/>
          <p:nvPr/>
        </p:nvGrpSpPr>
        <p:grpSpPr>
          <a:xfrm>
            <a:off x="5848706" y="3476415"/>
            <a:ext cx="1371600" cy="1352870"/>
            <a:chOff x="9677164" y="3476415"/>
            <a:chExt cx="1371600" cy="1352870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A83453B-E156-ED47-2E5B-EC6AAC6CC77C}"/>
                </a:ext>
              </a:extLst>
            </p:cNvPr>
            <p:cNvGrpSpPr/>
            <p:nvPr/>
          </p:nvGrpSpPr>
          <p:grpSpPr>
            <a:xfrm>
              <a:off x="9677164" y="3476415"/>
              <a:ext cx="1371600" cy="1352870"/>
              <a:chOff x="8926463" y="3476415"/>
              <a:chExt cx="1371600" cy="135287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A9E4E9CF-1C6D-DC4F-31FA-4C72EEB585D3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D199F1-08A0-8AA4-3997-3AF6F2117DB9}"/>
                  </a:ext>
                </a:extLst>
              </p:cNvPr>
              <p:cNvSpPr txBox="1"/>
              <p:nvPr/>
            </p:nvSpPr>
            <p:spPr>
              <a:xfrm>
                <a:off x="9119077" y="4417684"/>
                <a:ext cx="9850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далеко</a:t>
                </a:r>
                <a:endParaRPr lang="ru-UA" sz="2000" b="1" dirty="0"/>
              </a:p>
            </p:txBody>
          </p:sp>
        </p:grpSp>
        <p:pic>
          <p:nvPicPr>
            <p:cNvPr id="110" name="Рисунок 109" descr="Изображение выглядит как рисунок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36E2B57-722D-CC77-FD94-DA8FCA5F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661" y="3508190"/>
              <a:ext cx="1013249" cy="101324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90F0FB5-FC5F-8DE8-DD3F-0163E3A31133}"/>
              </a:ext>
            </a:extLst>
          </p:cNvPr>
          <p:cNvGrpSpPr/>
          <p:nvPr/>
        </p:nvGrpSpPr>
        <p:grpSpPr>
          <a:xfrm>
            <a:off x="5848706" y="1761141"/>
            <a:ext cx="1371600" cy="1455244"/>
            <a:chOff x="9677164" y="1761141"/>
            <a:chExt cx="1371600" cy="1455244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BD7479F2-F846-333E-610B-AF13654D3498}"/>
                </a:ext>
              </a:extLst>
            </p:cNvPr>
            <p:cNvGrpSpPr/>
            <p:nvPr/>
          </p:nvGrpSpPr>
          <p:grpSpPr>
            <a:xfrm>
              <a:off x="9677164" y="1863515"/>
              <a:ext cx="1371600" cy="1352870"/>
              <a:chOff x="8926463" y="1863515"/>
              <a:chExt cx="1371600" cy="135287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673EE676-FEAD-00C9-770C-4395DCE7E1CF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E3DC64-428C-3822-D498-111AC0F66A6E}"/>
                  </a:ext>
                </a:extLst>
              </p:cNvPr>
              <p:cNvSpPr txBox="1"/>
              <p:nvPr/>
            </p:nvSpPr>
            <p:spPr>
              <a:xfrm>
                <a:off x="9188904" y="2794728"/>
                <a:ext cx="8701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 саду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2" name="Рисунок 111" descr="Изображение выглядит как Украшение из цветов, Флористика, Торт на день рождения, Срезанные цветы&#10;&#10;Автоматически созданное описание">
              <a:extLst>
                <a:ext uri="{FF2B5EF4-FFF2-40B4-BE49-F238E27FC236}">
                  <a16:creationId xmlns:a16="http://schemas.microsoft.com/office/drawing/2014/main" id="{4C759DB2-05BB-99AC-F668-C7E278B14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257" y="1761141"/>
              <a:ext cx="1254870" cy="125487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41FDB3-7490-6F0E-0964-024CE2061E97}"/>
              </a:ext>
            </a:extLst>
          </p:cNvPr>
          <p:cNvGrpSpPr/>
          <p:nvPr/>
        </p:nvGrpSpPr>
        <p:grpSpPr>
          <a:xfrm>
            <a:off x="4272505" y="250615"/>
            <a:ext cx="1371600" cy="1364872"/>
            <a:chOff x="8100963" y="250615"/>
            <a:chExt cx="1371600" cy="1364872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8100963" y="250615"/>
              <a:ext cx="1371600" cy="1364872"/>
              <a:chOff x="8926463" y="250615"/>
              <a:chExt cx="1371600" cy="1364872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234010" y="1215377"/>
                <a:ext cx="7954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осте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Пакет семян со сплошной заливкой">
              <a:extLst>
                <a:ext uri="{FF2B5EF4-FFF2-40B4-BE49-F238E27FC236}">
                  <a16:creationId xmlns:a16="http://schemas.microsoft.com/office/drawing/2014/main" id="{6EBEC794-1D25-84D7-8FB3-B03BE04C9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352585" y="343626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4013520-5336-D1F6-2BA9-F00E154266CD}"/>
              </a:ext>
            </a:extLst>
          </p:cNvPr>
          <p:cNvGrpSpPr/>
          <p:nvPr/>
        </p:nvGrpSpPr>
        <p:grpSpPr>
          <a:xfrm>
            <a:off x="4272505" y="1863515"/>
            <a:ext cx="1371600" cy="1352870"/>
            <a:chOff x="8100963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8100963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204317" y="2802326"/>
                <a:ext cx="8723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 err="1"/>
                  <a:t>ясніє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9" name="Рисунок 118" descr="Контур пораженного звездами лица со сплошной заливкой">
              <a:extLst>
                <a:ext uri="{FF2B5EF4-FFF2-40B4-BE49-F238E27FC236}">
                  <a16:creationId xmlns:a16="http://schemas.microsoft.com/office/drawing/2014/main" id="{F3ABF07C-DDCA-E8EF-E331-EE4CBA0CA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325257" y="1998595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17D947C-3101-B05A-3D05-40FB1479498A}"/>
              </a:ext>
            </a:extLst>
          </p:cNvPr>
          <p:cNvGrpSpPr/>
          <p:nvPr/>
        </p:nvGrpSpPr>
        <p:grpSpPr>
          <a:xfrm>
            <a:off x="5848706" y="178541"/>
            <a:ext cx="1371600" cy="1424944"/>
            <a:chOff x="9677164" y="178541"/>
            <a:chExt cx="1371600" cy="1424944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4EF0321-F1C2-33E8-238A-5ACD237D3058}"/>
                </a:ext>
              </a:extLst>
            </p:cNvPr>
            <p:cNvGrpSpPr/>
            <p:nvPr/>
          </p:nvGrpSpPr>
          <p:grpSpPr>
            <a:xfrm>
              <a:off x="9677164" y="250615"/>
              <a:ext cx="1371600" cy="1352870"/>
              <a:chOff x="8926463" y="250615"/>
              <a:chExt cx="1371600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15196F0B-B067-A8E4-CB8B-CE363BD62439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6F4ADC-41B6-91C3-9A4D-4CAFF6D3215F}"/>
                  </a:ext>
                </a:extLst>
              </p:cNvPr>
              <p:cNvSpPr txBox="1"/>
              <p:nvPr/>
            </p:nvSpPr>
            <p:spPr>
              <a:xfrm>
                <a:off x="9007088" y="1193922"/>
                <a:ext cx="1216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 </a:t>
                </a:r>
                <a:r>
                  <a:rPr lang="ru-RU" sz="2000" b="1" dirty="0" err="1"/>
                  <a:t>го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 err="1"/>
                  <a:t>оді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5" name="Рисунок 14" descr="Изображение выглядит как овощи, сочный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2261EE12-F492-9D8B-A9AD-C09AE61D1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630" y="178541"/>
              <a:ext cx="1301310" cy="1301310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F274A868-07DD-B36F-A2DF-A81F823CB731}"/>
              </a:ext>
            </a:extLst>
          </p:cNvPr>
          <p:cNvGrpSpPr/>
          <p:nvPr/>
        </p:nvGrpSpPr>
        <p:grpSpPr>
          <a:xfrm>
            <a:off x="4272505" y="3380977"/>
            <a:ext cx="1371600" cy="1448308"/>
            <a:chOff x="4272505" y="3380977"/>
            <a:chExt cx="1371600" cy="144830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4272505" y="3476415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9292719" y="4418474"/>
                <a:ext cx="6944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000" b="1" dirty="0"/>
                  <a:t>бачу</a:t>
                </a:r>
                <a:endParaRPr lang="ru-UA" sz="2000" b="1" dirty="0"/>
              </a:p>
            </p:txBody>
          </p:sp>
        </p:grpSp>
        <p:pic>
          <p:nvPicPr>
            <p:cNvPr id="79" name="Рисунок 78" descr="Изображение выглядит как зарисовка, круг, Наушники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1DAF2E-15F9-2EB9-4D74-8144E663A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924" y="3380977"/>
              <a:ext cx="1367181" cy="1367181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049708A5-1027-7E5F-ADA9-6E5E3DE10506}"/>
              </a:ext>
            </a:extLst>
          </p:cNvPr>
          <p:cNvGrpSpPr/>
          <p:nvPr/>
        </p:nvGrpSpPr>
        <p:grpSpPr>
          <a:xfrm>
            <a:off x="2732231" y="1840301"/>
            <a:ext cx="1371600" cy="1376084"/>
            <a:chOff x="2732231" y="1840301"/>
            <a:chExt cx="1371600" cy="1376084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732231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636166" y="2794728"/>
                <a:ext cx="9051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г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анат</a:t>
                </a:r>
                <a:endParaRPr lang="ru-UA" sz="2000" b="1" dirty="0"/>
              </a:p>
            </p:txBody>
          </p:sp>
        </p:grpSp>
        <p:pic>
          <p:nvPicPr>
            <p:cNvPr id="84" name="Рисунок 83" descr="Изображение выглядит как фрукт, сердце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22A99EA-1A80-540F-3937-82158BA1B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633" y="1840301"/>
              <a:ext cx="1126334" cy="112633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0D1A654E-E6CB-B801-7051-228CC6723AEA}"/>
              </a:ext>
            </a:extLst>
          </p:cNvPr>
          <p:cNvGrpSpPr/>
          <p:nvPr/>
        </p:nvGrpSpPr>
        <p:grpSpPr>
          <a:xfrm>
            <a:off x="4272505" y="5089315"/>
            <a:ext cx="1371600" cy="1355353"/>
            <a:chOff x="4272505" y="5089315"/>
            <a:chExt cx="1371600" cy="1355353"/>
          </a:xfrm>
        </p:grpSpPr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C5064233-872A-3EE8-86A9-28CE340E505F}"/>
                </a:ext>
              </a:extLst>
            </p:cNvPr>
            <p:cNvGrpSpPr/>
            <p:nvPr/>
          </p:nvGrpSpPr>
          <p:grpSpPr>
            <a:xfrm>
              <a:off x="4272505" y="5089315"/>
              <a:ext cx="1371600" cy="1355353"/>
              <a:chOff x="4272505" y="5089315"/>
              <a:chExt cx="1371600" cy="1355353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32E17863-62E0-D50C-BFD4-C94793B15B72}"/>
                  </a:ext>
                </a:extLst>
              </p:cNvPr>
              <p:cNvGrpSpPr/>
              <p:nvPr/>
            </p:nvGrpSpPr>
            <p:grpSpPr>
              <a:xfrm>
                <a:off x="4272505" y="5089315"/>
                <a:ext cx="1371600" cy="1355353"/>
                <a:chOff x="8926463" y="3476415"/>
                <a:chExt cx="1371600" cy="1355353"/>
              </a:xfrm>
            </p:grpSpPr>
            <p:sp>
              <p:nvSpPr>
                <p:cNvPr id="8" name="Прямоугольник: скругленные углы 7">
                  <a:extLst>
                    <a:ext uri="{FF2B5EF4-FFF2-40B4-BE49-F238E27FC236}">
                      <a16:creationId xmlns:a16="http://schemas.microsoft.com/office/drawing/2014/main" id="{61B8E198-23FE-31EC-5A40-B01F9A160275}"/>
                    </a:ext>
                  </a:extLst>
                </p:cNvPr>
                <p:cNvSpPr/>
                <p:nvPr/>
              </p:nvSpPr>
              <p:spPr>
                <a:xfrm>
                  <a:off x="8926463" y="34764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Я</a:t>
                  </a:r>
                  <a:endParaRPr lang="ru-UA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FCA817F-0A6D-4488-1E26-CDD690E83A1A}"/>
                    </a:ext>
                  </a:extLst>
                </p:cNvPr>
                <p:cNvSpPr txBox="1"/>
                <p:nvPr/>
              </p:nvSpPr>
              <p:spPr>
                <a:xfrm>
                  <a:off x="8941878" y="4431658"/>
                  <a:ext cx="104547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/>
                    <a:t>      </a:t>
                  </a:r>
                  <a:r>
                    <a:rPr lang="ru-RU" sz="2000" b="1" dirty="0" err="1"/>
                    <a:t>ніяк</a:t>
                  </a:r>
                  <a:r>
                    <a:rPr lang="ru-RU" sz="2000" b="1" dirty="0"/>
                    <a:t> </a:t>
                  </a:r>
                  <a:endParaRPr lang="ru-UA" sz="2000" b="1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F77C33F-51E5-6E11-60CF-9AC632BAAF9C}"/>
                    </a:ext>
                  </a:extLst>
                </p:cNvPr>
                <p:cNvSpPr txBox="1"/>
                <p:nvPr/>
              </p:nvSpPr>
              <p:spPr>
                <a:xfrm>
                  <a:off x="8941878" y="3505826"/>
                  <a:ext cx="184731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ru-UA" sz="6000" b="1" dirty="0"/>
                </a:p>
              </p:txBody>
            </p:sp>
          </p:grpSp>
          <p:sp>
            <p:nvSpPr>
              <p:cNvPr id="64" name="Знак ''плюс'' 63">
                <a:extLst>
                  <a:ext uri="{FF2B5EF4-FFF2-40B4-BE49-F238E27FC236}">
                    <a16:creationId xmlns:a16="http://schemas.microsoft.com/office/drawing/2014/main" id="{AC3502CD-32B1-4F9E-C123-9D213B45C3CA}"/>
                  </a:ext>
                </a:extLst>
              </p:cNvPr>
              <p:cNvSpPr/>
              <p:nvPr/>
            </p:nvSpPr>
            <p:spPr>
              <a:xfrm>
                <a:off x="5212203" y="5140481"/>
                <a:ext cx="376653" cy="376653"/>
              </a:xfrm>
              <a:prstGeom prst="mathPl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</p:grpSp>
        <p:sp>
          <p:nvSpPr>
            <p:cNvPr id="87" name="Знак умножения 86">
              <a:extLst>
                <a:ext uri="{FF2B5EF4-FFF2-40B4-BE49-F238E27FC236}">
                  <a16:creationId xmlns:a16="http://schemas.microsoft.com/office/drawing/2014/main" id="{417130DC-A18A-A1C0-60FA-2D6C9261D5C2}"/>
                </a:ext>
              </a:extLst>
            </p:cNvPr>
            <p:cNvSpPr/>
            <p:nvPr/>
          </p:nvSpPr>
          <p:spPr>
            <a:xfrm>
              <a:off x="4436147" y="5118726"/>
              <a:ext cx="1045479" cy="104547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22" y="538873"/>
            <a:ext cx="5342785" cy="5438192"/>
          </a:xfrm>
          <a:prstGeom prst="rect">
            <a:avLst/>
          </a:prstGeom>
        </p:spPr>
      </p:pic>
      <p:pic>
        <p:nvPicPr>
          <p:cNvPr id="242" name="Picture 24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16609" y="3242423"/>
            <a:ext cx="34385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22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2024-11-24T11:12:31Z</dcterms:modified>
</cp:coreProperties>
</file>