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64E1BF-2F9B-F38D-137B-1FD1C1DA8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3811315"/>
            <a:ext cx="2151743" cy="2151743"/>
          </a:xfrm>
          <a:prstGeom prst="rect">
            <a:avLst/>
          </a:prstGeom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41" y="4203933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7E55924-0E2F-C055-A4AB-FE8F18C639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" y="2453108"/>
            <a:ext cx="1417979" cy="14179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6F5E1FC1-10FA-D652-DE4B-35222A81C9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0" y="4294515"/>
            <a:ext cx="1318009" cy="131800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393941-6493-C00E-24F1-E01B30BC98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48" y="856678"/>
            <a:ext cx="1395318" cy="13953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76E1F388-55BE-FF8B-7213-35222F7529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90" y="2598419"/>
            <a:ext cx="1257227" cy="125722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DC4135E5-7712-0D60-06AA-2F37EC39B9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3" y="969007"/>
            <a:ext cx="1245680" cy="12456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" name="Рисунок 3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0DAE6B-E2B8-B241-EC70-60A8459295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52" y="4285186"/>
            <a:ext cx="1215029" cy="1215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4" y="244771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7355" y="2771694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2024-12-09T11:32:59Z</dcterms:modified>
</cp:coreProperties>
</file>