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75" d="100"/>
          <a:sy n="75" d="100"/>
        </p:scale>
        <p:origin x="82" y="10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82E5A0-8ED4-4274-AE8E-E3C92A876A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1F037427-B836-4AA3-BAB6-E7E87DFF77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B9EC61E-DFFB-4740-9B8C-CFDE8C052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9BFF07F-2FC1-4DBF-80BA-BE3D88E85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A55B802-1551-4577-ACF1-B6942303D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54457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7F8CCA-E62D-4D0F-96DC-F2BFA32619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2B3F477A-0867-4DB7-AE93-060090978B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85A4C34-7D42-4618-929A-405C01A80E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15FA86C-C7CC-41AB-A7C6-C8CA67473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C3ABB0E-AC98-4A22-9950-A825F45C8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156595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14EE6337-F29F-4507-9EFF-41711FB53A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7D224A69-09D2-492F-84E5-264255CFA3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F113664-44D7-48B8-9A8B-8867FA5A5A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BF3B736-0A7E-4ADB-A55F-72A703275B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270A470-4468-4CC7-876B-F0118CC98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994234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71FB84-6357-4359-8848-AD105F9E3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48561A0-B371-43AB-BFF8-D41C6D43BF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AFDE963-49BE-4C93-832A-A956955771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A3750A3-F380-4710-9554-6BC8B6393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191F737-C30E-454F-AD66-25E17D29A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036042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15D849-17E6-4065-ACA4-B1B6F5F07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2C429FD3-365B-4D30-A3E3-B18E9D85B7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EB548C7-E218-4E54-BB5E-52F815157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A8AAB88-A611-4F12-A811-A5DBAD022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7537802-505D-4B17-81FA-9D96E39E6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679472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B53D3F-ED67-4238-9FA2-C980370600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DACF46C-6F08-4440-8B0E-D5C43313ED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EA28B6BF-3B9A-4D9D-917C-469336D81B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AD23FBE-45B9-4873-A397-4C294799B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5BBBF11-50EF-4170-A1AD-0F3B5172C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669FCA3B-4227-4100-9DAB-7C9A02E40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90865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88A55F-48C5-4960-BF16-DFC32AA8C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159B2A48-ADB7-474E-B073-17CD031067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F79C1F3C-622C-46C2-A214-61A6BEDEDB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D1EE8895-7AF3-4E2B-9DDD-48DECF869D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375EEB9A-8FC4-4AD0-80C6-5B83C0A831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912B393E-7476-48BF-8B18-4CC2FE597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C0CE2044-8478-4281-B839-E17E48B09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7FF81B87-2D8E-49B7-804A-27733DBA8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416855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290218-EF6F-4FCB-945F-AFEAB5CAA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3BC527F3-F5B8-40B9-B99E-0033E6A1D0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21A26ED4-E5BF-4B3A-AB65-6ACC9D39B4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872D9358-63E9-43A3-9B7B-AD2911017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91610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59CF343A-FF12-4B86-8F4F-E0D2CD137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73D36D24-E5D9-4277-A2AE-C71A66F08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76F9D902-FFDB-4D15-8537-A6D8319EA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704506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A2AA5E-E882-45CA-A321-EC091BCCD1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5ABB40D-0B95-48ED-B5D4-0DDEEB0135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2E64A987-ED3F-4F88-9854-CB792D6D6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78900DBA-573E-4975-A34E-73CD6D2A1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55C121B-5450-494A-BF15-9D658B918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20F3939-5016-4C16-B3C4-C5A845615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78408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818C3-1FA0-4D0B-BCE8-E8AF05CC97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852F0366-FCB1-45A2-AB89-63DABD160B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C18157C7-0B06-4AA7-B19D-8FD9B2BEE2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0D7FC1DB-DC9A-48C3-AB5A-56C0E2D15F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31CDCC5-AAEB-4062-9A7B-615F7000C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DB8077FA-D4FD-4E99-AD6E-D79C5DD0C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1977462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586756EE-9CB4-44F7-B17F-EF4856CA1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4DEBEC9-6129-45DD-A6D8-41BE32232A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9246D7F-A7CF-4957-B6D6-B1ED4A77CE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8EE7873-52CA-4355-8D67-900F7F1769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6AEBD2C-A7BB-4B20-9B22-FE7690F689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64204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microsoft.com/office/2007/relationships/hdphoto" Target="../media/hdphoto1.wdp"/><Relationship Id="rId17" Type="http://schemas.openxmlformats.org/officeDocument/2006/relationships/image" Target="../media/image15.png"/><Relationship Id="rId18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DD93D5F-0B3D-4958-9A89-FDC1224A82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" y="0"/>
            <a:ext cx="12189023" cy="6858000"/>
          </a:xfrm>
          <a:prstGeom prst="rect">
            <a:avLst/>
          </a:prstGeom>
        </p:spPr>
      </p:pic>
      <p:sp>
        <p:nvSpPr>
          <p:cNvPr id="4" name="Овал 3">
            <a:extLst>
              <a:ext uri="{FF2B5EF4-FFF2-40B4-BE49-F238E27FC236}">
                <a16:creationId xmlns:a16="http://schemas.microsoft.com/office/drawing/2014/main" id="{FE457036-F463-42A8-B3FE-FD2155EF73AF}"/>
              </a:ext>
            </a:extLst>
          </p:cNvPr>
          <p:cNvSpPr/>
          <p:nvPr/>
        </p:nvSpPr>
        <p:spPr>
          <a:xfrm>
            <a:off x="1143770" y="179778"/>
            <a:ext cx="6536047" cy="6175671"/>
          </a:xfrm>
          <a:prstGeom prst="ellipse">
            <a:avLst/>
          </a:prstGeom>
          <a:solidFill>
            <a:schemeClr val="bg1">
              <a:alpha val="66000"/>
            </a:schemeClr>
          </a:solidFill>
          <a:ln>
            <a:solidFill>
              <a:schemeClr val="bg1">
                <a:alpha val="16000"/>
              </a:schemeClr>
            </a:solidFill>
          </a:ln>
          <a:effectLst>
            <a:softEdge rad="266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FC50AC4-D996-4213-85F6-F9ACDFCD49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030" y="943724"/>
            <a:ext cx="6195525" cy="4647778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6E00282-EEC2-46E1-9143-5CDF5B0CB8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684" y="3522433"/>
            <a:ext cx="746235" cy="746235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8EC98D4-F0DD-49EF-9EF0-2D1E14797F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521" y="3670084"/>
            <a:ext cx="822434" cy="822434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F46CED6E-6799-4A3F-B2A4-4D4B87E522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0027" y="3654318"/>
            <a:ext cx="853966" cy="853966"/>
          </a:xfrm>
          <a:prstGeom prst="rect">
            <a:avLst/>
          </a:prstGeom>
          <a:effectLst>
            <a:glow rad="76200">
              <a:schemeClr val="bg1"/>
            </a:glow>
          </a:effec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823443FB-48B4-4F37-954C-DD2ED6FC0FA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183" y="3491458"/>
            <a:ext cx="1036026" cy="777210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63F194C-884B-4C61-87B9-1B9D958A3FF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32190">
            <a:off x="3252114" y="2028237"/>
            <a:ext cx="963939" cy="963939"/>
          </a:xfrm>
          <a:prstGeom prst="rect">
            <a:avLst/>
          </a:prstGeom>
          <a:effectLst>
            <a:glow rad="127000">
              <a:schemeClr val="bg1">
                <a:alpha val="93000"/>
              </a:schemeClr>
            </a:glo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9823516-2844-41DC-A6B9-102B3AC7D01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567513">
            <a:off x="2388425" y="2148064"/>
            <a:ext cx="849503" cy="855314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F6015032-1581-4A2B-A492-2A46D211D5D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306" y="2062500"/>
            <a:ext cx="853966" cy="853966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DE25A5DF-3151-4BA8-93B4-A1428F78357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19743">
            <a:off x="5672160" y="2168302"/>
            <a:ext cx="1013733" cy="1013733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83864638-40B2-4083-89F4-7C3F616B972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522" y="58228"/>
            <a:ext cx="3023152" cy="3048000"/>
          </a:xfrm>
          <a:prstGeom prst="rect">
            <a:avLst/>
          </a:prstGeom>
          <a:effectLst>
            <a:glow rad="177800">
              <a:schemeClr val="bg1"/>
            </a:glow>
          </a:effec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69064094-34A2-4A91-8D06-D0BEEEF47B4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28025" y="2073975"/>
            <a:ext cx="869970" cy="869970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CF39BCD-DC92-474D-B406-AF6B77FF879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180" b="89941" l="9961" r="89941">
                        <a14:foregroundMark x1="58536" y1="10175" x2="57910" y2="10645"/>
                        <a14:foregroundMark x1="59863" y1="9180" x2="59568" y2="9401"/>
                        <a14:backgroundMark x1="30176" y1="83496" x2="29883" y2="91211"/>
                        <a14:backgroundMark x1="59863" y1="79395" x2="60645" y2="92188"/>
                        <a14:backgroundMark x1="61816" y1="80566" x2="53516" y2="87695"/>
                        <a14:backgroundMark x1="50488" y1="84082" x2="46387" y2="93652"/>
                        <a14:backgroundMark x1="29980" y1="82617" x2="35156" y2="92383"/>
                        <a14:backgroundMark x1="21191" y1="81641" x2="26172" y2="91211"/>
                        <a14:backgroundMark x1="31934" y1="79297" x2="33301" y2="87891"/>
                        <a14:backgroundMark x1="33203" y1="81543" x2="35840" y2="86719"/>
                        <a14:backgroundMark x1="34375" y1="80273" x2="34375" y2="84082"/>
                        <a14:backgroundMark x1="54004" y1="79785" x2="51367" y2="83105"/>
                        <a14:backgroundMark x1="53516" y1="79492" x2="51465" y2="82324"/>
                        <a14:backgroundMark x1="53516" y1="79492" x2="51660" y2="81348"/>
                        <a14:backgroundMark x1="70996" y1="29980" x2="68457" y2="31836"/>
                        <a14:backgroundMark x1="65527" y1="34277" x2="63770" y2="36621"/>
                        <a14:backgroundMark x1="61035" y1="40625" x2="59082" y2="44043"/>
                        <a14:backgroundMark x1="58008" y1="47852" x2="57324" y2="49707"/>
                        <a14:backgroundMark x1="56543" y1="54883" x2="56641" y2="58594"/>
                        <a14:backgroundMark x1="55078" y1="60742" x2="53906" y2="65234"/>
                        <a14:backgroundMark x1="53027" y1="72559" x2="50977" y2="75488"/>
                        <a14:backgroundMark x1="51660" y1="78906" x2="49707" y2="82227"/>
                        <a14:backgroundMark x1="54492" y1="70117" x2="54980" y2="66602"/>
                        <a14:backgroundMark x1="70215" y1="26172" x2="65820" y2="31836"/>
                        <a14:backgroundMark x1="67285" y1="33105" x2="63379" y2="36719"/>
                        <a14:backgroundMark x1="71875" y1="20020" x2="71875" y2="16309"/>
                        <a14:backgroundMark x1="69043" y1="9473" x2="64844" y2="7715"/>
                        <a14:backgroundMark x1="70020" y1="10352" x2="71387" y2="14551"/>
                        <a14:backgroundMark x1="71680" y1="21094" x2="69922" y2="23438"/>
                        <a14:backgroundMark x1="60449" y1="10059" x2="58105" y2="8398"/>
                        <a14:backgroundMark x1="53711" y1="7617" x2="56738" y2="8301"/>
                        <a14:backgroundMark x1="60645" y1="9082" x2="62402" y2="7422"/>
                        <a14:backgroundMark x1="60156" y1="10645" x2="58203" y2="9473"/>
                        <a14:backgroundMark x1="50586" y1="10352" x2="49512" y2="12305"/>
                        <a14:backgroundMark x1="47266" y1="16211" x2="46777" y2="21582"/>
                        <a14:backgroundMark x1="46289" y1="24219" x2="46387" y2="27344"/>
                        <a14:backgroundMark x1="50000" y1="29395" x2="51660" y2="30371"/>
                        <a14:backgroundMark x1="52832" y1="32910" x2="52246" y2="34082"/>
                        <a14:backgroundMark x1="51172" y1="37207" x2="50781" y2="38477"/>
                        <a14:backgroundMark x1="50684" y1="41797" x2="49902" y2="43164"/>
                        <a14:backgroundMark x1="48730" y1="46582" x2="47363" y2="48828"/>
                        <a14:backgroundMark x1="45117" y1="55273" x2="43945" y2="57227"/>
                        <a14:backgroundMark x1="47070" y1="51953" x2="45801" y2="54199"/>
                        <a14:backgroundMark x1="42383" y1="60059" x2="40723" y2="65430"/>
                        <a14:backgroundMark x1="37793" y1="71191" x2="37695" y2="75293"/>
                        <a14:backgroundMark x1="36230" y1="78906" x2="34961" y2="811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8005326" flipH="1">
            <a:off x="688500" y="3633771"/>
            <a:ext cx="3749124" cy="4076790"/>
          </a:xfrm>
          <a:prstGeom prst="rect">
            <a:avLst/>
          </a:prstGeom>
          <a:effectLst>
            <a:glow rad="177800">
              <a:schemeClr val="bg1"/>
            </a:glow>
          </a:effectLst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98CC6A2D-578A-4408-B000-03F15D4CB15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215" y="5947263"/>
            <a:ext cx="899271" cy="816372"/>
          </a:xfrm>
          <a:prstGeom prst="rect">
            <a:avLst/>
          </a:prstGeom>
        </p:spPr>
      </p:pic>
      <p:pic>
        <p:nvPicPr>
          <p:cNvPr id="142" name="Picture 141" descr="imag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722476" y="3267614"/>
            <a:ext cx="17145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669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0.11119 -0.3622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60" y="-18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119 -0.36227 C 0.11783 -0.35069 0.12812 -0.34236 0.13945 -0.34236 C 0.15078 -0.34236 0.16106 -0.35069 0.16797 -0.36227 C 0.16106 -0.37477 0.15078 -0.38194 0.13945 -0.38194 C 0.12812 -0.38194 0.11783 -0.37477 0.11119 -0.36227 Z " pathEditMode="relative" rAng="0" ptsTypes="AAAAA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119 -0.36227 L 3.75E-6 -3.33333E-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60" y="18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0.19336 -0.36828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61" y="-1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336 -0.36828 C 0.20065 -0.38449 0.21158 -0.39444 0.22382 -0.39444 C 0.23619 -0.39444 0.24726 -0.38449 0.25481 -0.36828 C 0.24726 -0.35231 0.23619 -0.34189 0.22382 -0.34189 C 0.21158 -0.34189 0.20065 -0.35231 0.19336 -0.36828 Z " pathEditMode="relative" rAng="0" ptsTypes="AAAAA">
                                      <p:cBhvr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336 -0.36828 L 3.75E-6 -3.33333E-6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74" y="18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0.26341 -0.38541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64" y="-19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341 -0.38542 C 0.27175 -0.40602 0.28438 -0.41875 0.29844 -0.41875 C 0.31237 -0.41875 0.325 -0.40602 0.33346 -0.38542 C 0.325 -0.36505 0.31237 -0.35209 0.29844 -0.35209 C 0.28438 -0.35209 0.27175 -0.36505 0.26341 -0.38542 Z " pathEditMode="relative" rAng="0" ptsTypes="AAAAA">
                                      <p:cBhvr>
                                        <p:cTn id="3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341 -0.38541 L -4.58333E-6 -2.96296E-6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29" y="19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0.33802 -0.36828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01" y="-1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802 -0.36828 C 0.34531 -0.3868 0.35651 -0.39838 0.36888 -0.39838 C 0.38125 -0.39838 0.39244 -0.3868 0.4 -0.36828 C 0.39244 -0.34977 0.38125 -0.33796 0.36888 -0.33796 C 0.35651 -0.33796 0.34531 -0.34977 0.33802 -0.36828 Z " pathEditMode="relative" rAng="0" ptsTypes="AAAAA">
                                      <p:cBhvr>
                                        <p:cTn id="5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9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802 -0.36828 L -4.58333E-6 -2.96296E-6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53" y="18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0.39817 -0.33472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09" y="-16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1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817 -0.33472 C 0.4052 -0.35277 0.41614 -0.36365 0.42812 -0.36365 C 0.4401 -0.36365 0.45091 -0.35277 0.4582 -0.33472 C 0.45091 -0.31713 0.4401 -0.30555 0.42812 -0.30555 C 0.41614 -0.30555 0.4052 -0.31713 0.39817 -0.33472 Z " pathEditMode="relative" rAng="0" ptsTypes="AAAAA">
                                      <p:cBhvr>
                                        <p:cTn id="6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000"/>
                            </p:stCondLst>
                            <p:childTnLst>
                              <p:par>
                                <p:cTn id="6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817 -0.33472 L -4.58333E-6 -2.96296E-6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61" y="16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0.1233 -0.18842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59" y="-9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1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331 -0.18842 C 0.13086 -0.20694 0.14232 -0.21852 0.15495 -0.21852 C 0.16771 -0.21852 0.17917 -0.20694 0.18685 -0.18842 C 0.17917 -0.1699 0.16771 -0.1581 0.15495 -0.1581 C 0.14232 -0.1581 0.13086 -0.1699 0.12331 -0.18842 Z " pathEditMode="relative" rAng="0" ptsTypes="AAAAA">
                                      <p:cBhvr>
                                        <p:cTn id="7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7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000"/>
                            </p:stCondLst>
                            <p:childTnLst>
                              <p:par>
                                <p:cTn id="8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33 -0.18842 L -4.58333E-6 1.85185E-6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24" y="9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0.19336 -0.17199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61" y="-8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"/>
                            </p:stCondLst>
                            <p:childTnLst>
                              <p:par>
                                <p:cTn id="92" presetID="1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336 -0.17199 C 0.20169 -0.18819 0.21432 -0.19838 0.22838 -0.19838 C 0.24232 -0.19838 0.25495 -0.18819 0.26341 -0.17199 C 0.25495 -0.15579 0.24232 -0.14537 0.22838 -0.14537 C 0.21432 -0.14537 0.20169 -0.15579 0.19336 -0.17199 Z " pathEditMode="relative" rAng="0" ptsTypes="AAAAA">
                                      <p:cBhvr>
                                        <p:cTn id="9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4000"/>
                            </p:stCondLst>
                            <p:childTnLst>
                              <p:par>
                                <p:cTn id="9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336 -0.17199 L -3.33333E-6 1.85185E-6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66" y="8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0.27408 -0.16967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98" y="-8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000"/>
                            </p:stCondLst>
                            <p:childTnLst>
                              <p:par>
                                <p:cTn id="106" presetID="1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409 -0.16968 C 0.28086 -0.18588 0.29102 -0.19607 0.30234 -0.19607 C 0.31367 -0.19607 0.32383 -0.18588 0.33073 -0.16968 C 0.32383 -0.15348 0.31367 -0.14306 0.30234 -0.14306 C 0.29102 -0.14306 0.28086 -0.15348 0.27409 -0.16968 Z " pathEditMode="relative" rAng="0" ptsTypes="AAAAA">
                                      <p:cBhvr>
                                        <p:cTn id="10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2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4000"/>
                            </p:stCondLst>
                            <p:childTnLst>
                              <p:par>
                                <p:cTn id="10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408 -0.16967 L -4.58333E-6 -2.96296E-6 " pathEditMode="relative" rAng="0" ptsTypes="AA">
                                      <p:cBhvr>
                                        <p:cTn id="1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763" y="8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0.37148 -0.19259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68" y="-9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000"/>
                            </p:stCondLst>
                            <p:childTnLst>
                              <p:par>
                                <p:cTn id="120" presetID="1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148 -0.1926 C 0.37826 -0.2088 0.38841 -0.21899 0.39974 -0.21899 C 0.41107 -0.21899 0.42122 -0.2088 0.42812 -0.1926 C 0.42122 -0.17639 0.41107 -0.16598 0.39974 -0.16598 C 0.38841 -0.16598 0.37826 -0.17639 0.37148 -0.1926 Z " pathEditMode="relative" rAng="0" ptsTypes="AAAAA">
                                      <p:cBhvr>
                                        <p:cTn id="1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2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4000"/>
                            </p:stCondLst>
                            <p:childTnLst>
                              <p:par>
                                <p:cTn id="1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148 -0.19259 L -3.33333E-6 -2.96296E-6 " pathEditMode="relative" rAng="0" ptsTypes="AA">
                                      <p:cBhvr>
                                        <p:cTn id="12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72" y="9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10</cp:revision>
  <dcterms:created xsi:type="dcterms:W3CDTF">2024-12-08T11:19:16Z</dcterms:created>
  <dcterms:modified xsi:type="dcterms:W3CDTF">2024-12-09T07:32:41Z</dcterms:modified>
</cp:coreProperties>
</file>