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GIF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5541"/>
            <a:ext cx="8394700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914071" y="2338913"/>
            <a:ext cx="4846957" cy="4643536"/>
            <a:chOff x="6047966" y="2481164"/>
            <a:chExt cx="4846957" cy="4643536"/>
          </a:xfrm>
        </p:grpSpPr>
        <p:sp>
          <p:nvSpPr>
            <p:cNvPr id="34" name="Арка 33"/>
            <p:cNvSpPr/>
            <p:nvPr/>
          </p:nvSpPr>
          <p:spPr>
            <a:xfrm>
              <a:off x="6047966" y="2481164"/>
              <a:ext cx="4846957" cy="4643536"/>
            </a:xfrm>
            <a:prstGeom prst="blockArc">
              <a:avLst>
                <a:gd name="adj1" fmla="val 11089446"/>
                <a:gd name="adj2" fmla="val 3581"/>
                <a:gd name="adj3" fmla="val 8800"/>
              </a:avLst>
            </a:prstGeom>
            <a:solidFill>
              <a:srgbClr val="00B0F0">
                <a:alpha val="81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Арка 34"/>
            <p:cNvSpPr/>
            <p:nvPr/>
          </p:nvSpPr>
          <p:spPr>
            <a:xfrm>
              <a:off x="6427984" y="2861735"/>
              <a:ext cx="4074915" cy="3803203"/>
            </a:xfrm>
            <a:prstGeom prst="blockArc">
              <a:avLst>
                <a:gd name="adj1" fmla="val 11011923"/>
                <a:gd name="adj2" fmla="val 79862"/>
                <a:gd name="adj3" fmla="val 12823"/>
              </a:avLst>
            </a:prstGeom>
            <a:solidFill>
              <a:srgbClr val="3F68AE">
                <a:alpha val="9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Арка 42"/>
            <p:cNvSpPr/>
            <p:nvPr/>
          </p:nvSpPr>
          <p:spPr>
            <a:xfrm>
              <a:off x="6886656" y="3327619"/>
              <a:ext cx="3193336" cy="2980407"/>
            </a:xfrm>
            <a:prstGeom prst="blockArc">
              <a:avLst>
                <a:gd name="adj1" fmla="val 11143992"/>
                <a:gd name="adj2" fmla="val 21572213"/>
                <a:gd name="adj3" fmla="val 12513"/>
              </a:avLst>
            </a:pr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Арка 11"/>
          <p:cNvSpPr/>
          <p:nvPr/>
        </p:nvSpPr>
        <p:spPr>
          <a:xfrm>
            <a:off x="4196130" y="535131"/>
            <a:ext cx="8282840" cy="7291299"/>
          </a:xfrm>
          <a:prstGeom prst="blockArc">
            <a:avLst>
              <a:gd name="adj1" fmla="val 10541238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4700094" y="1011341"/>
            <a:ext cx="7237906" cy="6371454"/>
          </a:xfrm>
          <a:prstGeom prst="blockArc">
            <a:avLst>
              <a:gd name="adj1" fmla="val 10558940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5141798" y="1439906"/>
            <a:ext cx="6354497" cy="5832530"/>
          </a:xfrm>
          <a:prstGeom prst="blockArc">
            <a:avLst>
              <a:gd name="adj1" fmla="val 10739936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5511133" y="1866900"/>
            <a:ext cx="5615825" cy="5405536"/>
          </a:xfrm>
          <a:prstGeom prst="blockArc">
            <a:avLst>
              <a:gd name="adj1" fmla="val 10992257"/>
              <a:gd name="adj2" fmla="val 21550348"/>
              <a:gd name="adj3" fmla="val 7975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5905934" y="2309601"/>
            <a:ext cx="4846957" cy="4643536"/>
          </a:xfrm>
          <a:prstGeom prst="blockArc">
            <a:avLst>
              <a:gd name="adj1" fmla="val 11089446"/>
              <a:gd name="adj2" fmla="val 21506090"/>
              <a:gd name="adj3" fmla="val 8784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>
            <a:off x="6275584" y="2709335"/>
            <a:ext cx="4074915" cy="3803203"/>
          </a:xfrm>
          <a:prstGeom prst="blockArc">
            <a:avLst>
              <a:gd name="adj1" fmla="val 11011923"/>
              <a:gd name="adj2" fmla="val 79862"/>
              <a:gd name="adj3" fmla="val 1282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>
            <a:off x="6734256" y="3195517"/>
            <a:ext cx="3193336" cy="2980407"/>
          </a:xfrm>
          <a:prstGeom prst="blockArc">
            <a:avLst>
              <a:gd name="adj1" fmla="val 11143992"/>
              <a:gd name="adj2" fmla="val 79862"/>
              <a:gd name="adj3" fmla="val 1282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640">
            <a:off x="9574765" y="3657675"/>
            <a:ext cx="4566086" cy="30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31" y="4014147"/>
            <a:ext cx="2728525" cy="18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4" b="89857" l="10000" r="93692">
                        <a14:foregroundMark x1="88769" y1="38193" x2="89538" y2="49921"/>
                        <a14:foregroundMark x1="93692" y1="43106" x2="93385" y2="42948"/>
                        <a14:backgroundMark x1="12615" y1="58003" x2="32154" y2="81933"/>
                        <a14:backgroundMark x1="32154" y1="81933" x2="45077" y2="88748"/>
                        <a14:backgroundMark x1="45077" y1="88748" x2="38308" y2="73693"/>
                        <a14:backgroundMark x1="38308" y1="73693" x2="33846" y2="68938"/>
                        <a14:backgroundMark x1="55231" y1="81616" x2="21846" y2="57528"/>
                        <a14:backgroundMark x1="15231" y1="55151" x2="28000" y2="68146"/>
                        <a14:backgroundMark x1="28000" y1="68146" x2="40923" y2="75436"/>
                        <a14:backgroundMark x1="40923" y1="75436" x2="42769" y2="78447"/>
                        <a14:backgroundMark x1="22000" y1="57052" x2="34308" y2="71474"/>
                        <a14:backgroundMark x1="34308" y1="71474" x2="53846" y2="83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7" b="28393"/>
          <a:stretch>
            <a:fillRect/>
          </a:stretch>
        </p:blipFill>
        <p:spPr bwMode="auto">
          <a:xfrm>
            <a:off x="2163387" y="3409155"/>
            <a:ext cx="3597932" cy="29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2872652" y="5337605"/>
            <a:ext cx="714331" cy="49683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78603" y="5656613"/>
            <a:ext cx="714331" cy="496833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77474" y="5489101"/>
            <a:ext cx="714331" cy="49683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39592" y="5032455"/>
            <a:ext cx="637426" cy="401754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11911" y="4574851"/>
            <a:ext cx="637427" cy="41044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557300" y="32302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709700" y="33826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862100" y="35350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014500" y="36874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283770" y="3799147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319300" y="39922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513191" y="4166342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3492564" y="3983178"/>
            <a:ext cx="623061" cy="417842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117657" y="4170780"/>
            <a:ext cx="636067" cy="3884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72855" y="4738925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Comic Sans MS" panose="030F0702030302020204" pitchFamily="66" charset="0"/>
              </a:rPr>
              <a:t>Р</a:t>
            </a:r>
            <a:endParaRPr lang="uk-UA" sz="4400" b="1" dirty="0">
              <a:latin typeface="Comic Sans MS" panose="030F0702030302020204" pitchFamily="66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b="67434"/>
          <a:stretch>
            <a:fillRect/>
          </a:stretch>
        </p:blipFill>
        <p:spPr bwMode="auto">
          <a:xfrm rot="21263640">
            <a:off x="11445703" y="3757908"/>
            <a:ext cx="1405032" cy="10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b="67434"/>
          <a:stretch>
            <a:fillRect/>
          </a:stretch>
        </p:blipFill>
        <p:spPr bwMode="auto">
          <a:xfrm rot="21263640">
            <a:off x="6413900" y="4135232"/>
            <a:ext cx="1405032" cy="10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974" y="136739"/>
            <a:ext cx="3028950" cy="302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9779 -0.11643 C 0.1181 -0.14213 0.1487 -0.15578 0.18086 -0.15578 C 0.21732 -0.15578 0.24675 -0.14213 0.26706 -0.11643 L 0.36524 -2.22222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78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12774 -0.22338 C 0.15417 -0.27292 0.19428 -0.29908 0.23607 -0.29908 C 0.28386 -0.29908 0.32227 -0.27292 0.3487 -0.22338 L 0.47696 4.44444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1495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2344 -0.22222 C 0.14883 -0.27153 0.18763 -0.29746 0.228 -0.29746 C 0.27409 -0.29746 0.3112 -0.27153 0.33685 -0.22222 L 0.46068 2.22222E-6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-1488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0.10951 -0.13981 C 0.13217 -0.17083 0.16654 -0.18704 0.20235 -0.18704 C 0.24336 -0.18704 0.27618 -0.17083 0.29896 -0.13981 L 0.40886 1.11022E-16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935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4675 -0.26273 C 0.17709 -0.32106 0.22318 -0.35185 0.27123 -0.35185 C 0.32605 -0.35185 0.37006 -0.32106 0.40053 -0.26273 L 0.54779 -3.33333E-6 " pathEditMode="relative" rAng="0" ptsTypes="AAA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83" y="-1759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6472 -0.30463 C 0.1987 -0.37222 0.25039 -0.40787 0.3043 -0.40787 C 0.36576 -0.40787 0.41524 -0.37222 0.44935 -0.30463 L 0.61459 -1.11111E-6 " pathEditMode="relative" rAng="0" ptsTypes="AAAAA">
                                      <p:cBhvr>
                                        <p:cTn id="1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2039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175 -0.36644 C 0.21133 -0.44769 0.26615 -0.49005 0.32331 -0.49005 C 0.38894 -0.49005 0.44141 -0.44769 0.47787 -0.36644 L 0.65365 1.11111E-6 " pathEditMode="relative" rAng="0" ptsTypes="AAAAA">
                                      <p:cBhvr>
                                        <p:cTn id="1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2" y="-2451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</cp:revision>
  <dcterms:created xsi:type="dcterms:W3CDTF">2024-04-17T20:24:00Z</dcterms:created>
  <dcterms:modified xsi:type="dcterms:W3CDTF">2024-10-24T08:53:57Z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DCB2B49D8D244C96B75CC9393718AFB0_12</vt:lpwstr>
  </property>
  <property fmtid="{D5CDD505-2E9C-101B-9397-08002B2CF9AE}" pid="3" name="KSOProductBuildVer">
    <vt:lpwstr>1033-12.2.0.17119</vt:lpwstr>
  </property>
</Properties>
</file>