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7340" y="2726690"/>
            <a:ext cx="36576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2024-04-13T20:46:00Z</dcterms:created>
  <dcterms:modified xsi:type="dcterms:W3CDTF">2024-11-25T13:47:47Z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