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445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3184" autoAdjust="0"/>
  </p:normalViewPr>
  <p:slideViewPr>
    <p:cSldViewPr snapToGrid="0">
      <p:cViewPr>
        <p:scale>
          <a:sx n="75" d="100"/>
          <a:sy n="75" d="100"/>
        </p:scale>
        <p:origin x="1278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3E349-4669-4FBB-B60E-15E417BCF8B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microsoft.com/office/2007/relationships/hdphoto" Target="../media/image7.wdp"/><Relationship Id="rId8" Type="http://schemas.openxmlformats.org/officeDocument/2006/relationships/image" Target="../media/image8.png"/><Relationship Id="rId9" Type="http://schemas.microsoft.com/office/2007/relationships/hdphoto" Target="../media/image9.wdp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tags" Target="../tags/tag1.xml"/><Relationship Id="rId21" Type="http://schemas.openxmlformats.org/officeDocument/2006/relationships/image" Target="../media/image20.png"/><Relationship Id="rId22" Type="http://schemas.openxmlformats.org/officeDocument/2006/relationships/slideLayout" Target="../slideLayouts/slideLayout7.xml"/><Relationship Id="rId23" Type="http://schemas.openxmlformats.org/officeDocument/2006/relationships/notesSlide" Target="../notesSlides/notesSlide1.xml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небо, дерево, растение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/>
          <a:srcRect t="1639"/>
          <a:stretch>
            <a:fillRect/>
          </a:stretch>
        </p:blipFill>
        <p:spPr>
          <a:xfrm>
            <a:off x="317" y="-13970"/>
            <a:ext cx="12201525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3608701" y="56833"/>
            <a:ext cx="5058363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885" y="48499"/>
            <a:ext cx="885825" cy="902721"/>
          </a:xfrm>
          <a:prstGeom prst="rect">
            <a:avLst/>
          </a:prstGeom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038" y="53354"/>
            <a:ext cx="885825" cy="902721"/>
          </a:xfrm>
          <a:prstGeom prst="rect">
            <a:avLst/>
          </a:prstGeom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191" y="55828"/>
            <a:ext cx="885825" cy="902721"/>
          </a:xfrm>
          <a:prstGeom prst="rect">
            <a:avLst/>
          </a:prstGeom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344" y="58302"/>
            <a:ext cx="885825" cy="902721"/>
          </a:xfrm>
          <a:prstGeom prst="rect">
            <a:avLst/>
          </a:prstGeom>
          <a:effec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885" y="5259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038" y="5744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191" y="59920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886" y="6277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03" name="Группа 102"/>
          <p:cNvGrpSpPr/>
          <p:nvPr/>
        </p:nvGrpSpPr>
        <p:grpSpPr>
          <a:xfrm>
            <a:off x="122323" y="1174449"/>
            <a:ext cx="4247509" cy="1653336"/>
            <a:chOff x="79823" y="1313975"/>
            <a:chExt cx="3756675" cy="1462280"/>
          </a:xfrm>
        </p:grpSpPr>
        <p:sp>
          <p:nvSpPr>
            <p:cNvPr id="26" name="Прямоугольник: скругленные углы 25"/>
            <p:cNvSpPr/>
            <p:nvPr/>
          </p:nvSpPr>
          <p:spPr>
            <a:xfrm>
              <a:off x="81528" y="2151781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Овал 1"/>
            <p:cNvSpPr/>
            <p:nvPr/>
          </p:nvSpPr>
          <p:spPr>
            <a:xfrm>
              <a:off x="2391523" y="1313975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9823" y="2133529"/>
              <a:ext cx="2539039" cy="626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Жа-жа-жа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- Испугались мы моржа.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4" name="Группа 103"/>
          <p:cNvGrpSpPr/>
          <p:nvPr/>
        </p:nvGrpSpPr>
        <p:grpSpPr>
          <a:xfrm>
            <a:off x="88900" y="2849880"/>
            <a:ext cx="4281170" cy="1663154"/>
            <a:chOff x="149234" y="2842067"/>
            <a:chExt cx="3764871" cy="1489563"/>
          </a:xfrm>
        </p:grpSpPr>
        <p:sp>
          <p:nvSpPr>
            <p:cNvPr id="52" name="Прямоугольник: скругленные углы 51"/>
            <p:cNvSpPr/>
            <p:nvPr/>
          </p:nvSpPr>
          <p:spPr>
            <a:xfrm>
              <a:off x="159135" y="3679873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2469130" y="2842067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49234" y="3698642"/>
              <a:ext cx="2539040" cy="632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Жа-жа-жа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– видели в лесу ежа.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8" name="Группа 107"/>
          <p:cNvGrpSpPr/>
          <p:nvPr/>
        </p:nvGrpSpPr>
        <p:grpSpPr>
          <a:xfrm>
            <a:off x="7713725" y="903611"/>
            <a:ext cx="4247507" cy="1653336"/>
            <a:chOff x="7951416" y="1971066"/>
            <a:chExt cx="3756673" cy="1462280"/>
          </a:xfrm>
        </p:grpSpPr>
        <p:sp>
          <p:nvSpPr>
            <p:cNvPr id="42" name="Прямоугольник: скругленные углы 41"/>
            <p:cNvSpPr/>
            <p:nvPr/>
          </p:nvSpPr>
          <p:spPr>
            <a:xfrm>
              <a:off x="7953120" y="2808872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10263114" y="1971066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951416" y="2790620"/>
              <a:ext cx="2389305" cy="626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Жу-жу-жу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- Я с ежами не дружу.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0" name="Группа 109"/>
          <p:cNvGrpSpPr/>
          <p:nvPr/>
        </p:nvGrpSpPr>
        <p:grpSpPr>
          <a:xfrm>
            <a:off x="7776151" y="4965757"/>
            <a:ext cx="4247507" cy="1653335"/>
            <a:chOff x="7940766" y="5184596"/>
            <a:chExt cx="3756673" cy="1462279"/>
          </a:xfrm>
        </p:grpSpPr>
        <p:sp>
          <p:nvSpPr>
            <p:cNvPr id="48" name="Прямоугольник: скругленные углы 47"/>
            <p:cNvSpPr/>
            <p:nvPr/>
          </p:nvSpPr>
          <p:spPr>
            <a:xfrm>
              <a:off x="7942469" y="6022401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10252464" y="5184596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940766" y="6004150"/>
              <a:ext cx="2531879" cy="626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Жи-жи-жи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– нас услышали ужи.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9" name="Группа 108"/>
          <p:cNvGrpSpPr/>
          <p:nvPr/>
        </p:nvGrpSpPr>
        <p:grpSpPr>
          <a:xfrm>
            <a:off x="7774039" y="2690676"/>
            <a:ext cx="4247508" cy="1653336"/>
            <a:chOff x="7918835" y="3593330"/>
            <a:chExt cx="3756674" cy="1462280"/>
          </a:xfrm>
        </p:grpSpPr>
        <p:sp>
          <p:nvSpPr>
            <p:cNvPr id="45" name="Прямоугольник: скругленные углы 44"/>
            <p:cNvSpPr/>
            <p:nvPr/>
          </p:nvSpPr>
          <p:spPr>
            <a:xfrm>
              <a:off x="7920539" y="4431136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10230534" y="3593330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918835" y="4412884"/>
              <a:ext cx="2333629" cy="626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Же-же-же - Сидят птички на морже.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5" name="Группа 104"/>
          <p:cNvGrpSpPr/>
          <p:nvPr/>
        </p:nvGrpSpPr>
        <p:grpSpPr>
          <a:xfrm>
            <a:off x="124653" y="4832344"/>
            <a:ext cx="4247508" cy="1653336"/>
            <a:chOff x="79824" y="4411017"/>
            <a:chExt cx="3756674" cy="1462280"/>
          </a:xfrm>
        </p:grpSpPr>
        <p:sp>
          <p:nvSpPr>
            <p:cNvPr id="32" name="Прямоугольник: скругленные углы 31"/>
            <p:cNvSpPr/>
            <p:nvPr/>
          </p:nvSpPr>
          <p:spPr>
            <a:xfrm>
              <a:off x="81528" y="5248823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2391523" y="4411017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9824" y="5230571"/>
              <a:ext cx="2539040" cy="626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Жу-жу-жу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– спели песню мы ежу.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6" name="Рисунок 15" descr="Изображение выглядит как млекопитающее, дикобраз, еж, Ежовые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08275" y="2913380"/>
            <a:ext cx="1577975" cy="1577975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зеленый, иллюстрация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28599" y="5503819"/>
            <a:ext cx="1562901" cy="73261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иллюстрация,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12719" y="876545"/>
            <a:ext cx="1525276" cy="1525276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лекопитающее, Морское млекопитающее, котик, морские млекопитающие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59489" y="1321868"/>
            <a:ext cx="1381881" cy="1381881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мультфильм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66451" y="4936913"/>
            <a:ext cx="1377649" cy="1377649"/>
          </a:xfrm>
          <a:prstGeom prst="rect">
            <a:avLst/>
          </a:prstGeom>
        </p:spPr>
      </p:pic>
      <p:grpSp>
        <p:nvGrpSpPr>
          <p:cNvPr id="57" name="Группа 56"/>
          <p:cNvGrpSpPr/>
          <p:nvPr/>
        </p:nvGrpSpPr>
        <p:grpSpPr>
          <a:xfrm>
            <a:off x="10583492" y="2859476"/>
            <a:ext cx="1312134" cy="1392587"/>
            <a:chOff x="10220907" y="2864556"/>
            <a:chExt cx="1312134" cy="1392587"/>
          </a:xfrm>
        </p:grpSpPr>
        <p:pic>
          <p:nvPicPr>
            <p:cNvPr id="40" name="Рисунок 39" descr="Изображение выглядит как млекопитающее, Морское млекопитающее, котик, морские млекопитающие&#10;&#10;Автоматически созданное описание"/>
            <p:cNvPicPr>
              <a:picLocks noChangeAspect="1"/>
            </p:cNvPicPr>
            <p:nvPr/>
          </p:nvPicPr>
          <p:blipFill>
            <a:blip r:embed="rId14">
              <a:grayscl/>
            </a:blip>
            <a:stretch>
              <a:fillRect/>
            </a:stretch>
          </p:blipFill>
          <p:spPr>
            <a:xfrm>
              <a:off x="10289119" y="3180645"/>
              <a:ext cx="1076498" cy="1076498"/>
            </a:xfrm>
            <a:prstGeom prst="rect">
              <a:avLst/>
            </a:prstGeom>
          </p:spPr>
        </p:pic>
        <p:pic>
          <p:nvPicPr>
            <p:cNvPr id="51" name="Рисунок 50" descr="Изображение выглядит как птица, клюв, живая прир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15">
              <a:grayscl/>
            </a:blip>
            <a:stretch>
              <a:fillRect/>
            </a:stretch>
          </p:blipFill>
          <p:spPr>
            <a:xfrm>
              <a:off x="10707079" y="2966979"/>
              <a:ext cx="656067" cy="655411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птица, клюв, живая прир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15">
              <a:grayscl/>
            </a:blip>
            <a:stretch>
              <a:fillRect/>
            </a:stretch>
          </p:blipFill>
          <p:spPr>
            <a:xfrm>
              <a:off x="10876974" y="3089838"/>
              <a:ext cx="656067" cy="655411"/>
            </a:xfrm>
            <a:prstGeom prst="rect">
              <a:avLst/>
            </a:prstGeom>
          </p:spPr>
        </p:pic>
        <p:pic>
          <p:nvPicPr>
            <p:cNvPr id="55" name="Рисунок 54" descr="Изображение выглядит как птица, клюв, живая прир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15">
              <a:grayscl/>
            </a:blip>
            <a:stretch>
              <a:fillRect/>
            </a:stretch>
          </p:blipFill>
          <p:spPr>
            <a:xfrm flipH="1">
              <a:off x="10220907" y="2864556"/>
              <a:ext cx="656067" cy="655411"/>
            </a:xfrm>
            <a:prstGeom prst="rect">
              <a:avLst/>
            </a:prstGeom>
          </p:spPr>
        </p:pic>
      </p:grpSp>
      <p:pic>
        <p:nvPicPr>
          <p:cNvPr id="58" name="Рисунок 57" descr="Изображение выглядит как млекопитающее, Морское млекопитающее, котик, морские млекопитающие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59489" y="1327500"/>
            <a:ext cx="1381881" cy="1381881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млекопитающее, дикобраз, еж, Ежовые&#10;&#10;Автоматически созданное описание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8910" y="2915920"/>
            <a:ext cx="1577975" cy="1577975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мультфильм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866450" y="4937055"/>
            <a:ext cx="1377649" cy="1377649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мультфильм, иллюстрация,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412719" y="879509"/>
            <a:ext cx="1525276" cy="1525276"/>
          </a:xfrm>
          <a:prstGeom prst="rect">
            <a:avLst/>
          </a:prstGeom>
        </p:spPr>
      </p:pic>
      <p:grpSp>
        <p:nvGrpSpPr>
          <p:cNvPr id="62" name="Группа 61"/>
          <p:cNvGrpSpPr/>
          <p:nvPr/>
        </p:nvGrpSpPr>
        <p:grpSpPr>
          <a:xfrm>
            <a:off x="10583492" y="2859476"/>
            <a:ext cx="1312134" cy="1392587"/>
            <a:chOff x="10220907" y="2864556"/>
            <a:chExt cx="1312134" cy="1392587"/>
          </a:xfrm>
        </p:grpSpPr>
        <p:pic>
          <p:nvPicPr>
            <p:cNvPr id="63" name="Рисунок 62" descr="Изображение выглядит как млекопитающее, Морское млекопитающее, котик, морские млекопитающие&#10;&#10;Автоматически созданное описание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0289119" y="3180645"/>
              <a:ext cx="1076498" cy="1076498"/>
            </a:xfrm>
            <a:prstGeom prst="rect">
              <a:avLst/>
            </a:prstGeom>
          </p:spPr>
        </p:pic>
        <p:pic>
          <p:nvPicPr>
            <p:cNvPr id="65" name="Рисунок 64" descr="Изображение выглядит как птица, клюв, живая прир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707079" y="2966979"/>
              <a:ext cx="656067" cy="655411"/>
            </a:xfrm>
            <a:prstGeom prst="rect">
              <a:avLst/>
            </a:prstGeom>
          </p:spPr>
        </p:pic>
        <p:pic>
          <p:nvPicPr>
            <p:cNvPr id="67" name="Рисунок 66" descr="Изображение выглядит как птица, клюв, живая прир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876974" y="3089838"/>
              <a:ext cx="656067" cy="655411"/>
            </a:xfrm>
            <a:prstGeom prst="rect">
              <a:avLst/>
            </a:prstGeom>
          </p:spPr>
        </p:pic>
        <p:pic>
          <p:nvPicPr>
            <p:cNvPr id="68" name="Рисунок 67" descr="Изображение выглядит как птица, клюв, живая прир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flipH="1">
              <a:off x="10220907" y="2864556"/>
              <a:ext cx="656067" cy="655411"/>
            </a:xfrm>
            <a:prstGeom prst="rect">
              <a:avLst/>
            </a:prstGeom>
          </p:spPr>
        </p:pic>
      </p:grpSp>
      <p:pic>
        <p:nvPicPr>
          <p:cNvPr id="69" name="Рисунок 68" descr="Изображение выглядит как мультфильм, зеленый, иллюстрация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425322" y="5503819"/>
            <a:ext cx="1562901" cy="732610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972" y="46618"/>
            <a:ext cx="885825" cy="902721"/>
          </a:xfrm>
          <a:prstGeom prst="rect">
            <a:avLst/>
          </a:prstGeom>
          <a:effectLst/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106" y="45261"/>
            <a:ext cx="885825" cy="902721"/>
          </a:xfrm>
          <a:prstGeom prst="rect">
            <a:avLst/>
          </a:prstGeom>
          <a:effectLst/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020" y="5259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154" y="4240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11" name="Picture 110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474845" y="2404745"/>
            <a:ext cx="2200275" cy="323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</Words>
  <Application>WPS Presentation</Application>
  <PresentationFormat>Широкоэкранный</PresentationFormat>
  <Paragraphs>12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16</cp:revision>
  <dcterms:created xsi:type="dcterms:W3CDTF">2024-04-15T09:19:00Z</dcterms:created>
  <dcterms:modified xsi:type="dcterms:W3CDTF">2024-07-05T16:34:08Z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6DA20A0D0D2F4765AC6B9F675E5C217A_12</vt:lpwstr>
  </property>
  <property fmtid="{D5CDD505-2E9C-101B-9397-08002B2CF9AE}" pid="3" name="KSOProductBuildVer">
    <vt:lpwstr>1033-12.2.0.17119</vt:lpwstr>
  </property>
</Properties>
</file>