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3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53" y="5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4EDB86-BB5C-44CD-9CE7-9B63B6C5A8D8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104457-3ED6-4F39-85E7-9FC3FB4EB5AE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tags" Target="../tags/tag1.xml"/><Relationship Id="rId12" Type="http://schemas.openxmlformats.org/officeDocument/2006/relationships/image" Target="../media/image11.png"/><Relationship Id="rId13" Type="http://schemas.openxmlformats.org/officeDocument/2006/relationships/slideLayout" Target="../slideLayouts/slideLayout2.xml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4544" y="-67533"/>
            <a:ext cx="895951" cy="833077"/>
          </a:xfrm>
          <a:prstGeom prst="rect">
            <a:avLst/>
          </a:prstGeom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3528454" y="609306"/>
            <a:ext cx="1795018" cy="1701863"/>
          </a:xfrm>
          <a:prstGeom prst="roundRect">
            <a:avLst>
              <a:gd name="adj" fmla="val 2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9" name="Группа 8"/>
          <p:cNvGrpSpPr/>
          <p:nvPr/>
        </p:nvGrpSpPr>
        <p:grpSpPr>
          <a:xfrm>
            <a:off x="3645403" y="2286449"/>
            <a:ext cx="741680" cy="923330"/>
            <a:chOff x="2926080" y="2220575"/>
            <a:chExt cx="741680" cy="923330"/>
          </a:xfrm>
        </p:grpSpPr>
        <p:sp>
          <p:nvSpPr>
            <p:cNvPr id="7" name="Прямоугольник: скругленные углы 6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2926080" y="2220575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С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4452218" y="2286449"/>
            <a:ext cx="872355" cy="923330"/>
            <a:chOff x="2860742" y="2220575"/>
            <a:chExt cx="872355" cy="923330"/>
          </a:xfrm>
        </p:grpSpPr>
        <p:sp>
          <p:nvSpPr>
            <p:cNvPr id="11" name="Прямоугольник: скругленные углы 10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2860742" y="2220575"/>
              <a:ext cx="8723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Ш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sp>
        <p:nvSpPr>
          <p:cNvPr id="13" name="Прямоугольник: скругленные углы 12"/>
          <p:cNvSpPr/>
          <p:nvPr/>
        </p:nvSpPr>
        <p:spPr>
          <a:xfrm>
            <a:off x="5539401" y="664189"/>
            <a:ext cx="1775049" cy="1701863"/>
          </a:xfrm>
          <a:prstGeom prst="roundRect">
            <a:avLst>
              <a:gd name="adj" fmla="val 2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14" name="Группа 13"/>
          <p:cNvGrpSpPr/>
          <p:nvPr/>
        </p:nvGrpSpPr>
        <p:grpSpPr>
          <a:xfrm>
            <a:off x="5622163" y="2339109"/>
            <a:ext cx="741680" cy="923330"/>
            <a:chOff x="2926080" y="2220575"/>
            <a:chExt cx="741680" cy="923330"/>
          </a:xfrm>
        </p:grpSpPr>
        <p:sp>
          <p:nvSpPr>
            <p:cNvPr id="15" name="Прямоугольник: скругленные углы 14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2926080" y="2220575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С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6448841" y="2371546"/>
            <a:ext cx="872355" cy="923330"/>
            <a:chOff x="2860742" y="2220575"/>
            <a:chExt cx="872355" cy="923330"/>
          </a:xfrm>
        </p:grpSpPr>
        <p:sp>
          <p:nvSpPr>
            <p:cNvPr id="18" name="Прямоугольник: скругленные углы 17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2860742" y="2220575"/>
              <a:ext cx="8723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Ш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sp>
        <p:nvSpPr>
          <p:cNvPr id="20" name="Прямоугольник: скругленные углы 19"/>
          <p:cNvSpPr/>
          <p:nvPr/>
        </p:nvSpPr>
        <p:spPr>
          <a:xfrm>
            <a:off x="7519304" y="664984"/>
            <a:ext cx="1748656" cy="1689055"/>
          </a:xfrm>
          <a:prstGeom prst="roundRect">
            <a:avLst>
              <a:gd name="adj" fmla="val 2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21" name="Группа 20"/>
          <p:cNvGrpSpPr/>
          <p:nvPr/>
        </p:nvGrpSpPr>
        <p:grpSpPr>
          <a:xfrm>
            <a:off x="7610115" y="2320638"/>
            <a:ext cx="741680" cy="923330"/>
            <a:chOff x="2926080" y="2220575"/>
            <a:chExt cx="741680" cy="923330"/>
          </a:xfrm>
        </p:grpSpPr>
        <p:sp>
          <p:nvSpPr>
            <p:cNvPr id="22" name="Прямоугольник: скругленные углы 21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2926080" y="2220575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С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8430077" y="2320638"/>
            <a:ext cx="872355" cy="923330"/>
            <a:chOff x="2860742" y="2220575"/>
            <a:chExt cx="872355" cy="923330"/>
          </a:xfrm>
        </p:grpSpPr>
        <p:sp>
          <p:nvSpPr>
            <p:cNvPr id="25" name="Прямоугольник: скругленные углы 24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2860742" y="2220575"/>
              <a:ext cx="8723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Ш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sp>
        <p:nvSpPr>
          <p:cNvPr id="27" name="Прямоугольник: скругленные углы 26"/>
          <p:cNvSpPr/>
          <p:nvPr/>
        </p:nvSpPr>
        <p:spPr>
          <a:xfrm>
            <a:off x="9432306" y="624639"/>
            <a:ext cx="1748656" cy="1673370"/>
          </a:xfrm>
          <a:prstGeom prst="roundRect">
            <a:avLst>
              <a:gd name="adj" fmla="val 2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28" name="Группа 27"/>
          <p:cNvGrpSpPr/>
          <p:nvPr/>
        </p:nvGrpSpPr>
        <p:grpSpPr>
          <a:xfrm>
            <a:off x="9518361" y="2286449"/>
            <a:ext cx="741680" cy="923330"/>
            <a:chOff x="2926080" y="2220575"/>
            <a:chExt cx="741680" cy="923330"/>
          </a:xfrm>
        </p:grpSpPr>
        <p:sp>
          <p:nvSpPr>
            <p:cNvPr id="29" name="Прямоугольник: скругленные углы 28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2926080" y="2220575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С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10383960" y="2320638"/>
            <a:ext cx="872355" cy="923330"/>
            <a:chOff x="2886624" y="2254764"/>
            <a:chExt cx="872355" cy="923330"/>
          </a:xfrm>
        </p:grpSpPr>
        <p:sp>
          <p:nvSpPr>
            <p:cNvPr id="32" name="Прямоугольник: скругленные углы 31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2886624" y="2254764"/>
              <a:ext cx="8723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Ш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sp>
        <p:nvSpPr>
          <p:cNvPr id="34" name="Прямоугольник: скругленные углы 33"/>
          <p:cNvSpPr/>
          <p:nvPr/>
        </p:nvSpPr>
        <p:spPr>
          <a:xfrm>
            <a:off x="3588078" y="3448359"/>
            <a:ext cx="1775049" cy="1701588"/>
          </a:xfrm>
          <a:prstGeom prst="roundRect">
            <a:avLst>
              <a:gd name="adj" fmla="val 2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35" name="Группа 34"/>
          <p:cNvGrpSpPr/>
          <p:nvPr/>
        </p:nvGrpSpPr>
        <p:grpSpPr>
          <a:xfrm>
            <a:off x="3677916" y="5109300"/>
            <a:ext cx="741680" cy="923330"/>
            <a:chOff x="2926080" y="2220575"/>
            <a:chExt cx="741680" cy="923330"/>
          </a:xfrm>
        </p:grpSpPr>
        <p:sp>
          <p:nvSpPr>
            <p:cNvPr id="36" name="Прямоугольник: скругленные углы 35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2926080" y="2220575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С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4490772" y="5121928"/>
            <a:ext cx="872355" cy="923330"/>
            <a:chOff x="2860742" y="2220575"/>
            <a:chExt cx="872355" cy="923330"/>
          </a:xfrm>
        </p:grpSpPr>
        <p:sp>
          <p:nvSpPr>
            <p:cNvPr id="39" name="Прямоугольник: скругленные углы 38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2860742" y="2220575"/>
              <a:ext cx="8723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Ш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sp>
        <p:nvSpPr>
          <p:cNvPr id="41" name="Прямоугольник: скругленные углы 40"/>
          <p:cNvSpPr/>
          <p:nvPr/>
        </p:nvSpPr>
        <p:spPr>
          <a:xfrm>
            <a:off x="5564266" y="3435621"/>
            <a:ext cx="1795019" cy="1701862"/>
          </a:xfrm>
          <a:prstGeom prst="roundRect">
            <a:avLst>
              <a:gd name="adj" fmla="val 2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42" name="Группа 41"/>
          <p:cNvGrpSpPr/>
          <p:nvPr/>
        </p:nvGrpSpPr>
        <p:grpSpPr>
          <a:xfrm>
            <a:off x="5745899" y="5111197"/>
            <a:ext cx="741680" cy="923330"/>
            <a:chOff x="2926080" y="2220575"/>
            <a:chExt cx="741680" cy="923330"/>
          </a:xfrm>
        </p:grpSpPr>
        <p:sp>
          <p:nvSpPr>
            <p:cNvPr id="43" name="Прямоугольник: скругленные углы 42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2926080" y="2220575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С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grpSp>
        <p:nvGrpSpPr>
          <p:cNvPr id="45" name="Группа 44"/>
          <p:cNvGrpSpPr/>
          <p:nvPr/>
        </p:nvGrpSpPr>
        <p:grpSpPr>
          <a:xfrm>
            <a:off x="6545846" y="5121928"/>
            <a:ext cx="872355" cy="923330"/>
            <a:chOff x="2860742" y="2220575"/>
            <a:chExt cx="872355" cy="923330"/>
          </a:xfrm>
        </p:grpSpPr>
        <p:sp>
          <p:nvSpPr>
            <p:cNvPr id="46" name="Прямоугольник: скругленные углы 45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2860742" y="2220575"/>
              <a:ext cx="8723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Ш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sp>
        <p:nvSpPr>
          <p:cNvPr id="48" name="Прямоугольник: скругленные углы 47"/>
          <p:cNvSpPr/>
          <p:nvPr/>
        </p:nvSpPr>
        <p:spPr>
          <a:xfrm>
            <a:off x="7560424" y="3423629"/>
            <a:ext cx="1748656" cy="1674864"/>
          </a:xfrm>
          <a:prstGeom prst="roundRect">
            <a:avLst>
              <a:gd name="adj" fmla="val 2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49" name="Группа 48"/>
          <p:cNvGrpSpPr/>
          <p:nvPr/>
        </p:nvGrpSpPr>
        <p:grpSpPr>
          <a:xfrm>
            <a:off x="7751988" y="5115789"/>
            <a:ext cx="741680" cy="923330"/>
            <a:chOff x="2926080" y="2220575"/>
            <a:chExt cx="741680" cy="923330"/>
          </a:xfrm>
        </p:grpSpPr>
        <p:sp>
          <p:nvSpPr>
            <p:cNvPr id="50" name="Прямоугольник: скругленные углы 49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51" name="Прямоугольник 50"/>
            <p:cNvSpPr/>
            <p:nvPr/>
          </p:nvSpPr>
          <p:spPr>
            <a:xfrm>
              <a:off x="2926080" y="2220575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С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grpSp>
        <p:nvGrpSpPr>
          <p:cNvPr id="52" name="Группа 51"/>
          <p:cNvGrpSpPr/>
          <p:nvPr/>
        </p:nvGrpSpPr>
        <p:grpSpPr>
          <a:xfrm>
            <a:off x="8531643" y="5111197"/>
            <a:ext cx="872355" cy="923330"/>
            <a:chOff x="2860742" y="2220575"/>
            <a:chExt cx="872355" cy="923330"/>
          </a:xfrm>
        </p:grpSpPr>
        <p:sp>
          <p:nvSpPr>
            <p:cNvPr id="53" name="Прямоугольник: скругленные углы 52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54" name="Прямоугольник 53"/>
            <p:cNvSpPr/>
            <p:nvPr/>
          </p:nvSpPr>
          <p:spPr>
            <a:xfrm>
              <a:off x="2860742" y="2220575"/>
              <a:ext cx="8723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Ш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sp>
        <p:nvSpPr>
          <p:cNvPr id="55" name="Прямоугольник: скругленные углы 54"/>
          <p:cNvSpPr/>
          <p:nvPr/>
        </p:nvSpPr>
        <p:spPr>
          <a:xfrm>
            <a:off x="9510218" y="3389765"/>
            <a:ext cx="1753759" cy="1656048"/>
          </a:xfrm>
          <a:prstGeom prst="roundRect">
            <a:avLst>
              <a:gd name="adj" fmla="val 2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56" name="Группа 55"/>
          <p:cNvGrpSpPr/>
          <p:nvPr/>
        </p:nvGrpSpPr>
        <p:grpSpPr>
          <a:xfrm>
            <a:off x="9679335" y="5069248"/>
            <a:ext cx="741680" cy="923330"/>
            <a:chOff x="2926080" y="2220575"/>
            <a:chExt cx="741680" cy="923330"/>
          </a:xfrm>
        </p:grpSpPr>
        <p:sp>
          <p:nvSpPr>
            <p:cNvPr id="57" name="Прямоугольник: скругленные углы 56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58" name="Прямоугольник 57"/>
            <p:cNvSpPr/>
            <p:nvPr/>
          </p:nvSpPr>
          <p:spPr>
            <a:xfrm>
              <a:off x="2926080" y="2220575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С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grpSp>
        <p:nvGrpSpPr>
          <p:cNvPr id="59" name="Группа 58"/>
          <p:cNvGrpSpPr/>
          <p:nvPr/>
        </p:nvGrpSpPr>
        <p:grpSpPr>
          <a:xfrm>
            <a:off x="10439184" y="5054579"/>
            <a:ext cx="872355" cy="923330"/>
            <a:chOff x="2860742" y="2220575"/>
            <a:chExt cx="872355" cy="923330"/>
          </a:xfrm>
        </p:grpSpPr>
        <p:sp>
          <p:nvSpPr>
            <p:cNvPr id="60" name="Прямоугольник: скругленные углы 59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61" name="Прямоугольник 60"/>
            <p:cNvSpPr/>
            <p:nvPr/>
          </p:nvSpPr>
          <p:spPr>
            <a:xfrm>
              <a:off x="2860742" y="2220575"/>
              <a:ext cx="8723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Ш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424" y="763592"/>
            <a:ext cx="1451575" cy="1393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358" y="840579"/>
            <a:ext cx="1380306" cy="1380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75"/>
          <a:stretch>
            <a:fillRect/>
          </a:stretch>
        </p:blipFill>
        <p:spPr bwMode="auto">
          <a:xfrm>
            <a:off x="9286397" y="458120"/>
            <a:ext cx="1978154" cy="1731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4811" y="718427"/>
            <a:ext cx="1485793" cy="1485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267" y="3686213"/>
            <a:ext cx="1435715" cy="1435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2740" y="3440090"/>
            <a:ext cx="1645866" cy="1645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1392" y="3495830"/>
            <a:ext cx="1248165" cy="1404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6" name="Picture 1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0293" y="3595510"/>
            <a:ext cx="1478398" cy="1492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7" name="Picture 5136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4615" y="2033905"/>
            <a:ext cx="3267075" cy="335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</Words>
  <Application>WPS Presentation</Application>
  <PresentationFormat>Широкий екран</PresentationFormat>
  <Paragraphs>32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Marvin</vt:lpstr>
      <vt:lpstr>Wide Latin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yanag</cp:lastModifiedBy>
  <cp:revision>7</cp:revision>
  <dcterms:created xsi:type="dcterms:W3CDTF">2024-04-17T19:50:00Z</dcterms:created>
  <dcterms:modified xsi:type="dcterms:W3CDTF">2024-06-07T14:36:25Z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8DB0DBE77146425CA9CC1F286D2F3F40_12</vt:lpwstr>
  </property>
  <property fmtid="{D5CDD505-2E9C-101B-9397-08002B2CF9AE}" pid="3" name="KSOProductBuildVer">
    <vt:lpwstr>1033-12.2.0.17119</vt:lpwstr>
  </property>
</Properties>
</file>