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89903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29111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0453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9406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9602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8915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3307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9175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84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8454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851509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87B2BF-9780-4BB9-A874-524B2020273F}" type="datetimeFigureOut">
              <a:rPr lang="ru-RU" smtClean="0"/>
              <a:t>29.08.2025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1475F-3DF5-4CAD-8916-B993102037B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9377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microsoft.com/office/2007/relationships/hdphoto" Target="../media/hdphoto1.wdp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openxmlformats.org/officeDocument/2006/relationships/image" Target="../media/image9.png"/><Relationship Id="rId13" Type="http://schemas.microsoft.com/office/2007/relationships/hdphoto" Target="../media/hdphoto3.wdp"/><Relationship Id="rId14" Type="http://schemas.openxmlformats.org/officeDocument/2006/relationships/image" Target="../media/image10.png"/><Relationship Id="rId15" Type="http://schemas.openxmlformats.org/officeDocument/2006/relationships/image" Target="../media/image11.png"/><Relationship Id="rId16" Type="http://schemas.openxmlformats.org/officeDocument/2006/relationships/image" Target="../media/image12.png"/><Relationship Id="rId17" Type="http://schemas.openxmlformats.org/officeDocument/2006/relationships/image" Target="../media/image13.png"/><Relationship Id="rId18" Type="http://schemas.openxmlformats.org/officeDocument/2006/relationships/image" Target="../media/image14.png"/><Relationship Id="rId19" Type="http://schemas.openxmlformats.org/officeDocument/2006/relationships/image" Target="../media/image15.png"/><Relationship Id="rId20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4062" cy="6858000"/>
          </a:xfrm>
          <a:prstGeom prst="rect">
            <a:avLst/>
          </a:prstGeom>
        </p:spPr>
      </p:pic>
      <p:sp>
        <p:nvSpPr>
          <p:cNvPr id="3" name="Скругленный прямоугольник 2"/>
          <p:cNvSpPr/>
          <p:nvPr/>
        </p:nvSpPr>
        <p:spPr>
          <a:xfrm>
            <a:off x="1719071" y="476086"/>
            <a:ext cx="7219591" cy="5409789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6" name="Группа 5"/>
          <p:cNvGrpSpPr/>
          <p:nvPr/>
        </p:nvGrpSpPr>
        <p:grpSpPr>
          <a:xfrm>
            <a:off x="2636033" y="838269"/>
            <a:ext cx="5197000" cy="3871867"/>
            <a:chOff x="3764849" y="1213508"/>
            <a:chExt cx="4322886" cy="3066178"/>
          </a:xfrm>
        </p:grpSpPr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64849" y="1354015"/>
              <a:ext cx="4322886" cy="2925671"/>
            </a:xfrm>
            <a:prstGeom prst="rect">
              <a:avLst/>
            </a:prstGeom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10000" b="90000" l="3986" r="96483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1224">
              <a:off x="5018942" y="1213508"/>
              <a:ext cx="2154116" cy="296283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sp>
        <p:nvSpPr>
          <p:cNvPr id="7" name="Прямоугольник 6"/>
          <p:cNvSpPr/>
          <p:nvPr/>
        </p:nvSpPr>
        <p:spPr>
          <a:xfrm>
            <a:off x="2197032" y="5009655"/>
            <a:ext cx="6259599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сто-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лі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-жить шов-ко-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хуст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Группа 9"/>
          <p:cNvGrpSpPr/>
          <p:nvPr/>
        </p:nvGrpSpPr>
        <p:grpSpPr>
          <a:xfrm>
            <a:off x="1942812" y="346439"/>
            <a:ext cx="7072393" cy="4694630"/>
            <a:chOff x="2760785" y="4795"/>
            <a:chExt cx="6540137" cy="4326478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12827" y="943178"/>
              <a:ext cx="3388095" cy="338809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60785" y="4795"/>
              <a:ext cx="3033346" cy="3033346"/>
            </a:xfrm>
            <a:prstGeom prst="rect">
              <a:avLst/>
            </a:prstGeom>
          </p:spPr>
        </p:pic>
      </p:grpSp>
      <p:sp>
        <p:nvSpPr>
          <p:cNvPr id="11" name="Прямоугольник 10"/>
          <p:cNvSpPr/>
          <p:nvPr/>
        </p:nvSpPr>
        <p:spPr>
          <a:xfrm>
            <a:off x="3709677" y="5020820"/>
            <a:ext cx="3415551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Влад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грає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фут-бол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240" b="96557" l="5097" r="949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522" y="483091"/>
            <a:ext cx="6578000" cy="4383621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2756429" y="5023910"/>
            <a:ext cx="555235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Міла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 Слава пли-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вуть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чов-ні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0" name="Группа 19"/>
          <p:cNvGrpSpPr/>
          <p:nvPr/>
        </p:nvGrpSpPr>
        <p:grpSpPr>
          <a:xfrm>
            <a:off x="3373445" y="649311"/>
            <a:ext cx="4136217" cy="4483228"/>
            <a:chOff x="2956639" y="-1820305"/>
            <a:chExt cx="11845879" cy="11599154"/>
          </a:xfrm>
        </p:grpSpPr>
        <p:pic>
          <p:nvPicPr>
            <p:cNvPr id="18" name="Рисунок 17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56639" y="602672"/>
              <a:ext cx="11845879" cy="9176177"/>
            </a:xfrm>
            <a:prstGeom prst="rect">
              <a:avLst/>
            </a:prstGeom>
          </p:spPr>
        </p:pic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347145">
              <a:off x="6228425" y="-1820305"/>
              <a:ext cx="3464131" cy="3129434"/>
            </a:xfrm>
            <a:prstGeom prst="rect">
              <a:avLst/>
            </a:prstGeom>
          </p:spPr>
        </p:pic>
      </p:grpSp>
      <p:sp>
        <p:nvSpPr>
          <p:cNvPr id="21" name="Прямоугольник 20"/>
          <p:cNvSpPr/>
          <p:nvPr/>
        </p:nvSpPr>
        <p:spPr>
          <a:xfrm>
            <a:off x="2645900" y="5032173"/>
            <a:ext cx="55853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Над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клум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-бою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ле-тить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-те-лик.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684835" y="5007586"/>
            <a:ext cx="5111912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Лас-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тів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-ка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ле-тить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над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лу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-гом.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03" b="97773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116" y="559098"/>
            <a:ext cx="6454122" cy="430106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464095" y="5003109"/>
            <a:ext cx="5839547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Ла-да на-</a:t>
            </a:r>
            <a:r>
              <a:rPr lang="ru-RU" sz="2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ді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-ла </a:t>
            </a:r>
            <a:r>
              <a:rPr lang="ru-RU" sz="2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бла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-кит-не плат-</a:t>
            </a:r>
            <a:r>
              <a:rPr lang="ru-RU" sz="2800" b="1" dirty="0" err="1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тя</a:t>
            </a:r>
            <a:r>
              <a:rPr lang="ru-RU" sz="2800" b="1" dirty="0" smtClean="0">
                <a:ln w="0"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807394" y="5029989"/>
            <a:ext cx="6963766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гли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-кому ко-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дя-зі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во-да хо-</a:t>
            </a:r>
            <a:r>
              <a:rPr lang="ru-RU" sz="2800" b="1" cap="none" spc="0" dirty="0" err="1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лод</a:t>
            </a:r>
            <a:r>
              <a:rPr lang="ru-RU" sz="2800" b="1" cap="none" spc="0" dirty="0" smtClean="0">
                <a:ln w="0"/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-на.</a:t>
            </a:r>
            <a:endParaRPr lang="ru-RU" sz="2800" b="1" cap="none" spc="0" dirty="0">
              <a:ln w="0"/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118013" y="735849"/>
            <a:ext cx="4715020" cy="4390437"/>
            <a:chOff x="2668087" y="2461309"/>
            <a:chExt cx="4715020" cy="4390437"/>
          </a:xfrm>
        </p:grpSpPr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627153" flipH="1">
              <a:off x="3276140" y="2461309"/>
              <a:ext cx="1444190" cy="144419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8087" y="3170760"/>
              <a:ext cx="4715020" cy="3680986"/>
            </a:xfrm>
            <a:prstGeom prst="rect">
              <a:avLst/>
            </a:prstGeom>
          </p:spPr>
        </p:pic>
      </p:grpSp>
      <p:pic>
        <p:nvPicPr>
          <p:cNvPr id="31" name="Рисунок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8287" y="524671"/>
            <a:ext cx="4342041" cy="434204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64E954C0-5693-457B-92FD-C568D33B6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12529" y="526471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7612E043-E945-490A-94EC-1FB6981EAC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621746" y="0"/>
            <a:ext cx="5517079" cy="569234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51" name="Picture 15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9107274" y="3079373"/>
            <a:ext cx="299085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384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2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11" grpId="0"/>
      <p:bldP spid="11" grpId="1"/>
      <p:bldP spid="17" grpId="0"/>
      <p:bldP spid="17" grpId="1"/>
      <p:bldP spid="21" grpId="0"/>
      <p:bldP spid="21" grpId="1"/>
      <p:bldP spid="23" grpId="0"/>
      <p:bldP spid="23" grpId="1"/>
      <p:bldP spid="25" grpId="0"/>
      <p:bldP spid="25" grpId="1"/>
      <p:bldP spid="28" grpId="0"/>
      <p:bldP spid="2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DA2CB11-C415-4318-8726-258F7941A18F}"/>
</file>

<file path=customXml/itemProps2.xml><?xml version="1.0" encoding="utf-8"?>
<ds:datastoreItem xmlns:ds="http://schemas.openxmlformats.org/officeDocument/2006/customXml" ds:itemID="{B2B92274-D102-4FFC-B8D6-DDBBA885D9C1}"/>
</file>

<file path=customXml/itemProps3.xml><?xml version="1.0" encoding="utf-8"?>
<ds:datastoreItem xmlns:ds="http://schemas.openxmlformats.org/officeDocument/2006/customXml" ds:itemID="{DDCE240E-C3DF-4277-95F8-BB169C4779D5}"/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38</Words>
  <Application>Microsoft Office PowerPoint</Application>
  <PresentationFormat>Широкоэкранный</PresentationFormat>
  <Paragraphs>7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12</cp:revision>
  <dcterms:created xsi:type="dcterms:W3CDTF">2025-08-18T13:09:41Z</dcterms:created>
  <dcterms:modified xsi:type="dcterms:W3CDTF">2025-08-29T08:31:48Z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