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4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E4CC5A-DB82-46D6-9ACF-25B4C38FCB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42EE679-FD0F-CD6A-1A79-29719D547F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FE0C93-AB96-DF8F-6F14-CB4642CEE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F79B-6E74-40DE-A3D2-9C8E921D6F38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7550AF-D35F-8DAE-ED0D-B4478B6EE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27FCF4-9D2B-0EEA-12CA-370DDE547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09F54-8328-480E-B6AD-31F38D3FFF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0598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41183F-B03A-8367-2BA9-3717D5A3C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9EE967A-8FE2-DAF8-BFFB-B206C12B9B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D10C73E-93F3-48E6-19DD-E42ED72CC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F79B-6E74-40DE-A3D2-9C8E921D6F38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E3DBC0C-605C-1ED7-5599-5A72A4941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2AE0F7-C41D-FE1D-1F87-97EADBC49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09F54-8328-480E-B6AD-31F38D3FFF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4284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18973AF-5ACC-C75B-A7FD-5A12D3028D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A154BB8-F4F0-845D-99AC-0B1D452500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443B7F-B3B5-C728-1D01-FDED99E5C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F79B-6E74-40DE-A3D2-9C8E921D6F38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DDF641-4480-CDC2-CA76-45C803E9E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619D0FC-BBA6-7813-CFC5-E3E85CCC4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09F54-8328-480E-B6AD-31F38D3FFF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9570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21C9EE-1282-FF87-18CA-3E5905672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8D330B7-B1EF-4B05-AD50-88C99D0CE9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2BFB56-F9FF-2D07-4D0B-BDC8E0F40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F79B-6E74-40DE-A3D2-9C8E921D6F38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C0F67B5-F158-960D-C3AF-82A473EF1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749C24-F1DF-7379-20D6-8849DDF86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09F54-8328-480E-B6AD-31F38D3FFF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722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3D181A-21D5-4A4B-B235-75E43CA05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D0BB417-1818-E44F-D21E-B39E87EA4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0871A8-6962-34BF-4211-F53B9853C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F79B-6E74-40DE-A3D2-9C8E921D6F38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4D4DBDF-C29A-EF01-DE48-3F36C4EE1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5F88D0-5A04-5234-ACF9-3AFE3E181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09F54-8328-480E-B6AD-31F38D3FFF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1727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F2D1D7-2230-CC57-03FE-7A9525469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4B907B-2CB3-C05E-EFCA-C3644A2008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318050D-09C7-AFAA-24E6-73D83FE28E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6C0325C-881E-2866-29A1-CFF2674FE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F79B-6E74-40DE-A3D2-9C8E921D6F38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1C41036-5E52-7170-E2C6-CF18671E8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9C6C6A5-F283-2D2E-AF94-1D963B6B1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09F54-8328-480E-B6AD-31F38D3FFF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4419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7C0799-DA95-B257-EE84-7C370DE45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12679ED-67E5-BCB2-B5D6-39AFF5CE0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0348587-142E-88ED-043C-05EC223786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4C36F78-E08A-E358-67AE-67D0A510C7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A52DDE0-4527-047C-E95C-37E4A98C3F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25B1E50-B8DF-273E-DF77-D5F021FB2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F79B-6E74-40DE-A3D2-9C8E921D6F38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98F512F-DAB0-4E42-93CE-0620543D3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E75AB69-19BE-BA8F-E981-920D9C661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09F54-8328-480E-B6AD-31F38D3FFF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1965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86630F-E73C-0568-A0B5-BB6A8D3E8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E4882FA-7FF0-018C-FF1E-BDA1D366B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F79B-6E74-40DE-A3D2-9C8E921D6F38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3C5F4DA-EA35-A4FA-3672-706B269C2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C6CBFC1-7027-4453-E1CF-035A0D7F0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09F54-8328-480E-B6AD-31F38D3FFF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3827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123E5C8-883C-5109-F696-F4F7010E7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F79B-6E74-40DE-A3D2-9C8E921D6F38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441EAC5-F53D-05EC-81C4-B5E75FF95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3A7A718-4AEF-DB06-17D4-B9C1CB5A4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09F54-8328-480E-B6AD-31F38D3FFF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116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879CC8-5641-9B42-75C3-27201919F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49C5BC6-C34C-A5C5-4F12-63477EC1D2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0ED9542-3D9E-8DA3-A8CE-8F085888CC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94D9291-BAA7-8F23-4DB7-C694A24AE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F79B-6E74-40DE-A3D2-9C8E921D6F38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918F537-9AAB-45E0-56B3-CF5E25625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3A46735-1AC8-FD24-D67F-FD54E9689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09F54-8328-480E-B6AD-31F38D3FFF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1333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7393B9-65B3-497A-DFFE-1C4AA529F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C141954-7555-FCBF-5CA8-B516CD1C57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68D5644-48E2-F736-713E-C6365051BE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A880C94-E7AD-BAB4-C40B-49E73B224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F79B-6E74-40DE-A3D2-9C8E921D6F38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6EF94A0-64B3-948E-833F-378D95372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091515-BE9A-D557-B18C-3F64FBFED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09F54-8328-480E-B6AD-31F38D3FFF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382523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69B459-0F69-2328-CC25-E0FDB0956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9E7D08B-670C-E692-89DA-CF64CCA7C9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B0A12E7-BE2F-FD60-CC20-0294F6C17E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25F79B-6E74-40DE-A3D2-9C8E921D6F38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5946DD-E80F-CD6D-EB71-DF15B76B0C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CA7BED-DD8A-B2D3-2DDE-DC6CEF79D9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209F54-8328-480E-B6AD-31F38D3FFF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7546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D07848-442D-BCD0-84BD-47A089841A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3D442F6-24D7-7EEA-6B38-422B5198679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50A5554-AD1A-14F1-B156-D34ED03DD8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87" y="0"/>
            <a:ext cx="12192000" cy="6858000"/>
          </a:xfrm>
          <a:prstGeom prst="rect">
            <a:avLst/>
          </a:prstGeom>
        </p:spPr>
      </p:pic>
      <p:sp>
        <p:nvSpPr>
          <p:cNvPr id="8" name="Пузырек для мыслей: облако 7">
            <a:extLst>
              <a:ext uri="{FF2B5EF4-FFF2-40B4-BE49-F238E27FC236}">
                <a16:creationId xmlns:a16="http://schemas.microsoft.com/office/drawing/2014/main" id="{9E2E6BEF-7296-AFFE-8C30-132B85DCD9A7}"/>
              </a:ext>
            </a:extLst>
          </p:cNvPr>
          <p:cNvSpPr/>
          <p:nvPr/>
        </p:nvSpPr>
        <p:spPr>
          <a:xfrm flipV="1">
            <a:off x="4589462" y="164570"/>
            <a:ext cx="7280805" cy="6109230"/>
          </a:xfrm>
          <a:prstGeom prst="cloudCallout">
            <a:avLst>
              <a:gd name="adj1" fmla="val -66728"/>
              <a:gd name="adj2" fmla="val 937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8050B909-D56B-6AAF-2702-B8CB97B3B7A3}"/>
              </a:ext>
            </a:extLst>
          </p:cNvPr>
          <p:cNvGrpSpPr/>
          <p:nvPr/>
        </p:nvGrpSpPr>
        <p:grpSpPr>
          <a:xfrm>
            <a:off x="5660923" y="1429942"/>
            <a:ext cx="5518363" cy="4252117"/>
            <a:chOff x="5322147" y="1272542"/>
            <a:chExt cx="5518363" cy="4252117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F7BEB874-BDB9-A38C-0EC3-A57CD37A8E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2147" y="1272542"/>
              <a:ext cx="2758757" cy="2758757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862E41C3-5F24-414F-4FE6-0A272F8249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81752" y="2765901"/>
              <a:ext cx="2758758" cy="2758758"/>
            </a:xfrm>
            <a:prstGeom prst="rect">
              <a:avLst/>
            </a:prstGeom>
          </p:spPr>
        </p:pic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46036C45-5BFA-65BF-9006-C34949D8B650}"/>
              </a:ext>
            </a:extLst>
          </p:cNvPr>
          <p:cNvGrpSpPr/>
          <p:nvPr/>
        </p:nvGrpSpPr>
        <p:grpSpPr>
          <a:xfrm>
            <a:off x="5153098" y="1151142"/>
            <a:ext cx="5694880" cy="4275451"/>
            <a:chOff x="5191450" y="1208090"/>
            <a:chExt cx="5694880" cy="4275451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61D79E77-8761-DB90-D8FA-EF83ADB82A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808" y="2807019"/>
              <a:ext cx="2676522" cy="2676522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A82CC6DB-5120-134E-6F82-7A66EE869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1450" y="1208090"/>
              <a:ext cx="3197858" cy="3197858"/>
            </a:xfrm>
            <a:prstGeom prst="rect">
              <a:avLst/>
            </a:prstGeom>
          </p:spPr>
        </p:pic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682B639C-A87A-9C38-7E3A-9FC3155EE2CB}"/>
              </a:ext>
            </a:extLst>
          </p:cNvPr>
          <p:cNvGrpSpPr/>
          <p:nvPr/>
        </p:nvGrpSpPr>
        <p:grpSpPr>
          <a:xfrm>
            <a:off x="5394343" y="1500639"/>
            <a:ext cx="5465242" cy="4110723"/>
            <a:chOff x="5360568" y="1465200"/>
            <a:chExt cx="5465242" cy="4110723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99ACAC16-5E66-D482-1CA8-0AFE2F6055A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0568" y="1465200"/>
              <a:ext cx="2990388" cy="2990388"/>
            </a:xfrm>
            <a:prstGeom prst="rect">
              <a:avLst/>
            </a:prstGeom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477FDC40-89C7-3668-78A3-5E023D80D8C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49287" y="2899400"/>
              <a:ext cx="2676523" cy="2676523"/>
            </a:xfrm>
            <a:prstGeom prst="rect">
              <a:avLst/>
            </a:prstGeom>
          </p:spPr>
        </p:pic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BD162B0A-3D03-3742-4542-B59F3F580959}"/>
              </a:ext>
            </a:extLst>
          </p:cNvPr>
          <p:cNvGrpSpPr/>
          <p:nvPr/>
        </p:nvGrpSpPr>
        <p:grpSpPr>
          <a:xfrm>
            <a:off x="5226192" y="1151142"/>
            <a:ext cx="5773080" cy="4268880"/>
            <a:chOff x="5213115" y="1411809"/>
            <a:chExt cx="5773080" cy="4268880"/>
          </a:xfrm>
        </p:grpSpPr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8F4235C8-7BF8-56B0-4D0F-EDD09C0D96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3115" y="1411809"/>
              <a:ext cx="3277596" cy="3277596"/>
            </a:xfrm>
            <a:prstGeom prst="rect">
              <a:avLst/>
            </a:prstGeom>
          </p:spPr>
        </p:pic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BD6A8445-9D9E-2FBE-B7AE-6F5C92807C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2817" y="3017311"/>
              <a:ext cx="2663378" cy="2663378"/>
            </a:xfrm>
            <a:prstGeom prst="rect">
              <a:avLst/>
            </a:prstGeom>
          </p:spPr>
        </p:pic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4E96DA4B-5CB6-A1AF-0BD9-BCC265DB9A63}"/>
              </a:ext>
            </a:extLst>
          </p:cNvPr>
          <p:cNvGrpSpPr/>
          <p:nvPr/>
        </p:nvGrpSpPr>
        <p:grpSpPr>
          <a:xfrm>
            <a:off x="5279556" y="1272416"/>
            <a:ext cx="5903588" cy="4409643"/>
            <a:chOff x="5239906" y="1325994"/>
            <a:chExt cx="5903588" cy="4409643"/>
          </a:xfrm>
        </p:grpSpPr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4A65B0A8-E1C1-0628-70C9-0B1A149496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9906" y="1325994"/>
              <a:ext cx="3103076" cy="3103076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6DD96F6A-7A8C-DDE7-3CDF-FC5D367187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29864" y="2822007"/>
              <a:ext cx="2913630" cy="2913630"/>
            </a:xfrm>
            <a:prstGeom prst="rect">
              <a:avLst/>
            </a:prstGeom>
          </p:spPr>
        </p:pic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AD33A2BB-C2B7-7A5B-067B-B72883FC8F9F}"/>
              </a:ext>
            </a:extLst>
          </p:cNvPr>
          <p:cNvGrpSpPr/>
          <p:nvPr/>
        </p:nvGrpSpPr>
        <p:grpSpPr>
          <a:xfrm>
            <a:off x="5502377" y="1028407"/>
            <a:ext cx="5531578" cy="3978862"/>
            <a:chOff x="5420882" y="1584700"/>
            <a:chExt cx="5531578" cy="3978862"/>
          </a:xfrm>
        </p:grpSpPr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C9836A7E-216C-372B-85F9-207C320916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20882" y="1584700"/>
              <a:ext cx="2913630" cy="2913630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3AED24B4-F242-6033-0F7E-0ECC7E0339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4731" y="2995833"/>
              <a:ext cx="2567729" cy="2567729"/>
            </a:xfrm>
            <a:prstGeom prst="rect">
              <a:avLst/>
            </a:prstGeom>
          </p:spPr>
        </p:pic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91E30FC2-4AF6-2FB0-48E6-21B8F8A2E571}"/>
              </a:ext>
            </a:extLst>
          </p:cNvPr>
          <p:cNvGrpSpPr/>
          <p:nvPr/>
        </p:nvGrpSpPr>
        <p:grpSpPr>
          <a:xfrm>
            <a:off x="5325748" y="949996"/>
            <a:ext cx="5784621" cy="4537432"/>
            <a:chOff x="5247853" y="1109964"/>
            <a:chExt cx="5784621" cy="4537432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E78EB93F-3FE7-D1F4-1227-1CEC3347A1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7853" y="1109964"/>
              <a:ext cx="2984722" cy="3078623"/>
            </a:xfrm>
            <a:prstGeom prst="rect">
              <a:avLst/>
            </a:prstGeom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A20FD148-AF2E-FAC0-6895-03F2142100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2086" y="2657008"/>
              <a:ext cx="2990388" cy="2990388"/>
            </a:xfrm>
            <a:prstGeom prst="rect">
              <a:avLst/>
            </a:prstGeom>
          </p:spPr>
        </p:pic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E5FEC8BD-1BBA-1924-E628-DB374BE36868}"/>
              </a:ext>
            </a:extLst>
          </p:cNvPr>
          <p:cNvGrpSpPr/>
          <p:nvPr/>
        </p:nvGrpSpPr>
        <p:grpSpPr>
          <a:xfrm>
            <a:off x="5158699" y="1255775"/>
            <a:ext cx="6384513" cy="4951749"/>
            <a:chOff x="4978118" y="1015765"/>
            <a:chExt cx="6384513" cy="4951749"/>
          </a:xfrm>
        </p:grpSpPr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31C622A3-7B02-DE00-164C-035C830B96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78118" y="1015765"/>
              <a:ext cx="3129028" cy="3129028"/>
            </a:xfrm>
            <a:prstGeom prst="rect">
              <a:avLst/>
            </a:prstGeom>
          </p:spPr>
        </p:pic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FBC79EA8-910D-D173-3229-62758CA952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5248" y="2170131"/>
              <a:ext cx="3797383" cy="3797383"/>
            </a:xfrm>
            <a:prstGeom prst="rect">
              <a:avLst/>
            </a:prstGeom>
          </p:spPr>
        </p:pic>
      </p:grp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3334E243-587E-FD2B-5C56-F7AE83DF1096}"/>
              </a:ext>
            </a:extLst>
          </p:cNvPr>
          <p:cNvGrpSpPr/>
          <p:nvPr/>
        </p:nvGrpSpPr>
        <p:grpSpPr>
          <a:xfrm>
            <a:off x="5278908" y="1001330"/>
            <a:ext cx="6012647" cy="4734307"/>
            <a:chOff x="5238266" y="1059803"/>
            <a:chExt cx="6012647" cy="4734307"/>
          </a:xfrm>
        </p:grpSpPr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25D0CE48-A2D6-72F2-157F-291D00CC90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8266" y="1059803"/>
              <a:ext cx="3171521" cy="3171521"/>
            </a:xfrm>
            <a:prstGeom prst="rect">
              <a:avLst/>
            </a:prstGeom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32733298-94F2-6394-C6E3-CEA5940AA8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0985" y="2464182"/>
              <a:ext cx="3329928" cy="3329928"/>
            </a:xfrm>
            <a:prstGeom prst="rect">
              <a:avLst/>
            </a:prstGeom>
          </p:spPr>
        </p:pic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F082046B-F49B-8DD4-D8AA-689E9D131F3B}"/>
              </a:ext>
            </a:extLst>
          </p:cNvPr>
          <p:cNvGrpSpPr/>
          <p:nvPr/>
        </p:nvGrpSpPr>
        <p:grpSpPr>
          <a:xfrm>
            <a:off x="5179643" y="971494"/>
            <a:ext cx="6156334" cy="4841025"/>
            <a:chOff x="5112181" y="889494"/>
            <a:chExt cx="6156334" cy="4841025"/>
          </a:xfrm>
        </p:grpSpPr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AD7ED34D-EEA5-B2AD-CBA7-5DA97F46BE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2181" y="889494"/>
              <a:ext cx="3461937" cy="3461937"/>
            </a:xfrm>
            <a:prstGeom prst="rect">
              <a:avLst/>
            </a:prstGeom>
          </p:spPr>
        </p:pic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0AFED358-9A68-EA7E-44FA-3CC16AB5A2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09757" y="2971761"/>
              <a:ext cx="2758758" cy="2758758"/>
            </a:xfrm>
            <a:prstGeom prst="rect">
              <a:avLst/>
            </a:prstGeom>
          </p:spPr>
        </p:pic>
      </p:grp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23B89D3C-B99F-AAFD-01EB-A666D178EC6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861" y="1821730"/>
            <a:ext cx="3419221" cy="3419221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B0EEF005-601A-2870-C88A-52CAA1266624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87" y="37250"/>
            <a:ext cx="1120004" cy="1017543"/>
          </a:xfrm>
          <a:prstGeom prst="rect">
            <a:avLst/>
          </a:prstGeom>
        </p:spPr>
      </p:pic>
      <p:pic>
        <p:nvPicPr>
          <p:cNvPr id="172" name="Picture 171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0291" y="3206250"/>
            <a:ext cx="3600450" cy="360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357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2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2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2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2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2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2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2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2</cp:revision>
  <dcterms:created xsi:type="dcterms:W3CDTF">2024-07-26T08:49:24Z</dcterms:created>
  <dcterms:modified xsi:type="dcterms:W3CDTF">2024-11-17T20:01:18Z</dcterms:modified>
</cp:coreProperties>
</file>