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2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искусств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6C2E40-0852-BE8D-7B4D-995413DD7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98"/>
          <a:stretch/>
        </p:blipFill>
        <p:spPr>
          <a:xfrm>
            <a:off x="1745234" y="-269678"/>
            <a:ext cx="3704970" cy="328271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5450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325106" y="206117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7845" y="13489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699155" y="-31348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5C2DDD19-04DF-8E1B-ADFB-EC5C477536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6"/>
          <a:stretch/>
        </p:blipFill>
        <p:spPr>
          <a:xfrm>
            <a:off x="1978089" y="141254"/>
            <a:ext cx="2988857" cy="300689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173167" y="204683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9066" y="20447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" y="204683"/>
            <a:ext cx="5342785" cy="5438192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3407" y="2225831"/>
            <a:ext cx="46005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13</cp:revision>
  <dcterms:created xsi:type="dcterms:W3CDTF">2024-08-11T09:55:40Z</dcterms:created>
  <dcterms:modified xsi:type="dcterms:W3CDTF">2024-08-19T14:59:31Z</dcterms:modified>
</cp:coreProperties>
</file>