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31B58D-5D9C-4847-AFC9-A947617ED308}"/>
</file>

<file path=customXml/itemProps2.xml><?xml version="1.0" encoding="utf-8"?>
<ds:datastoreItem xmlns:ds="http://schemas.openxmlformats.org/officeDocument/2006/customXml" ds:itemID="{D712FFB7-D887-420A-A09C-B6FC2736D37F}"/>
</file>

<file path=customXml/itemProps3.xml><?xml version="1.0" encoding="utf-8"?>
<ds:datastoreItem xmlns:ds="http://schemas.openxmlformats.org/officeDocument/2006/customXml" ds:itemID="{665837C1-2507-49DA-A21D-D5B2255643EA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19</cp:revision>
  <dcterms:created xsi:type="dcterms:W3CDTF">2025-01-15T12:36:26Z</dcterms:created>
  <dcterms:modified xsi:type="dcterms:W3CDTF">2025-02-21T10:00:56Z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