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5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85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737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74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653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667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562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998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662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0448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6E44C-9E77-47B5-8530-C9AE89D4C049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764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microsoft.com/office/2007/relationships/hdphoto" Target="../media/hdphoto1.wdp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Relationship Id="rId36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52725C-55D6-4DE0-8421-BB7A504EF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573"/>
            <a:ext cx="12357642" cy="6996545"/>
          </a:xfrm>
          <a:prstGeom prst="rect">
            <a:avLst/>
          </a:prstGeom>
        </p:spPr>
      </p:pic>
      <p:pic>
        <p:nvPicPr>
          <p:cNvPr id="3074" name="детиPicture 2">
            <a:extLst>
              <a:ext uri="{FF2B5EF4-FFF2-40B4-BE49-F238E27FC236}">
                <a16:creationId xmlns:a16="http://schemas.microsoft.com/office/drawing/2014/main" id="{CFE20951-CFBF-401E-AEF0-C8476B1C32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2" t="10684" r="3415"/>
          <a:stretch/>
        </p:blipFill>
        <p:spPr bwMode="auto">
          <a:xfrm>
            <a:off x="1487849" y="2947749"/>
            <a:ext cx="4565298" cy="444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2329580" y="5021598"/>
            <a:ext cx="1160846" cy="840596"/>
            <a:chOff x="1706138" y="5168318"/>
            <a:chExt cx="1160846" cy="840596"/>
          </a:xfrm>
        </p:grpSpPr>
        <p:sp>
          <p:nvSpPr>
            <p:cNvPr id="10" name="Овал 9"/>
            <p:cNvSpPr/>
            <p:nvPr/>
          </p:nvSpPr>
          <p:spPr>
            <a:xfrm>
              <a:off x="1706138" y="5168318"/>
              <a:ext cx="1160846" cy="84059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989135" y="5234673"/>
              <a:ext cx="8058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/>
                <a:t>Ж</a:t>
              </a:r>
              <a:endParaRPr lang="ru-RU" sz="4000" b="1" dirty="0"/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3739031" y="5076681"/>
            <a:ext cx="1160846" cy="840596"/>
            <a:chOff x="1706138" y="5168318"/>
            <a:chExt cx="1160846" cy="840596"/>
          </a:xfrm>
        </p:grpSpPr>
        <p:sp>
          <p:nvSpPr>
            <p:cNvPr id="57" name="Овал 56"/>
            <p:cNvSpPr/>
            <p:nvPr/>
          </p:nvSpPr>
          <p:spPr>
            <a:xfrm>
              <a:off x="1706138" y="5168318"/>
              <a:ext cx="1160846" cy="84059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989135" y="5234673"/>
              <a:ext cx="8058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/>
                <a:t> З</a:t>
              </a:r>
              <a:endParaRPr lang="ru-RU" sz="4000" b="1" dirty="0"/>
            </a:p>
          </p:txBody>
        </p:sp>
      </p:grpSp>
      <p:pic>
        <p:nvPicPr>
          <p:cNvPr id="3" name="логотип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5733" y="190335"/>
            <a:ext cx="796669" cy="740763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692989" y="515302"/>
            <a:ext cx="2134880" cy="187457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0" r="14853"/>
          <a:stretch/>
        </p:blipFill>
        <p:spPr>
          <a:xfrm>
            <a:off x="187287" y="128958"/>
            <a:ext cx="819038" cy="1077508"/>
          </a:xfrm>
          <a:prstGeom prst="rect">
            <a:avLst/>
          </a:prstGeom>
        </p:spPr>
      </p:pic>
      <p:grpSp>
        <p:nvGrpSpPr>
          <p:cNvPr id="121" name="Группа 120"/>
          <p:cNvGrpSpPr/>
          <p:nvPr/>
        </p:nvGrpSpPr>
        <p:grpSpPr>
          <a:xfrm>
            <a:off x="3015615" y="753492"/>
            <a:ext cx="1378972" cy="1437089"/>
            <a:chOff x="7197551" y="955233"/>
            <a:chExt cx="1627515" cy="1771542"/>
          </a:xfrm>
        </p:grpSpPr>
        <p:pic>
          <p:nvPicPr>
            <p:cNvPr id="110" name="Рисунок 10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7197551" y="955233"/>
              <a:ext cx="1627515" cy="1771542"/>
            </a:xfrm>
            <a:prstGeom prst="rect">
              <a:avLst/>
            </a:prstGeom>
          </p:spPr>
        </p:pic>
        <p:pic>
          <p:nvPicPr>
            <p:cNvPr id="120" name="Рисунок 1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1048" y="1307947"/>
              <a:ext cx="1074651" cy="1071848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3015497" y="637047"/>
            <a:ext cx="1563608" cy="1686479"/>
            <a:chOff x="7182711" y="962403"/>
            <a:chExt cx="1627515" cy="1771542"/>
          </a:xfrm>
        </p:grpSpPr>
        <p:pic>
          <p:nvPicPr>
            <p:cNvPr id="108" name="Рисунок 10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7182711" y="962403"/>
              <a:ext cx="1627515" cy="1771542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8781" y="1205757"/>
              <a:ext cx="1232050" cy="123205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23" name="Группа 122"/>
          <p:cNvGrpSpPr/>
          <p:nvPr/>
        </p:nvGrpSpPr>
        <p:grpSpPr>
          <a:xfrm>
            <a:off x="3008040" y="783181"/>
            <a:ext cx="1434799" cy="1517281"/>
            <a:chOff x="7838740" y="3563488"/>
            <a:chExt cx="1627515" cy="1771542"/>
          </a:xfrm>
        </p:grpSpPr>
        <p:pic>
          <p:nvPicPr>
            <p:cNvPr id="109" name="Рисунок 108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7838740" y="3563488"/>
              <a:ext cx="1627515" cy="1771542"/>
            </a:xfrm>
            <a:prstGeom prst="rect">
              <a:avLst/>
            </a:prstGeom>
          </p:spPr>
        </p:pic>
        <p:pic>
          <p:nvPicPr>
            <p:cNvPr id="122" name="Рисунок 12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1157" y="3861027"/>
              <a:ext cx="1252427" cy="125242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3" name="Группа 52"/>
          <p:cNvGrpSpPr/>
          <p:nvPr/>
        </p:nvGrpSpPr>
        <p:grpSpPr>
          <a:xfrm>
            <a:off x="3028780" y="660099"/>
            <a:ext cx="1582414" cy="1601707"/>
            <a:chOff x="7181276" y="966875"/>
            <a:chExt cx="1627515" cy="1771542"/>
          </a:xfrm>
        </p:grpSpPr>
        <p:pic>
          <p:nvPicPr>
            <p:cNvPr id="114" name="Рисунок 113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7181276" y="966875"/>
              <a:ext cx="1627515" cy="1771542"/>
            </a:xfrm>
            <a:prstGeom prst="rect">
              <a:avLst/>
            </a:prstGeom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4910" y="1221977"/>
              <a:ext cx="1177316" cy="117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25" name="Группа 124"/>
          <p:cNvGrpSpPr/>
          <p:nvPr/>
        </p:nvGrpSpPr>
        <p:grpSpPr>
          <a:xfrm>
            <a:off x="3045649" y="714723"/>
            <a:ext cx="1503244" cy="1652362"/>
            <a:chOff x="8470462" y="4288236"/>
            <a:chExt cx="1627515" cy="1771542"/>
          </a:xfrm>
        </p:grpSpPr>
        <p:pic>
          <p:nvPicPr>
            <p:cNvPr id="128" name="Рисунок 127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8470462" y="4288236"/>
              <a:ext cx="1627515" cy="1771542"/>
            </a:xfrm>
            <a:prstGeom prst="rect">
              <a:avLst/>
            </a:prstGeom>
          </p:spPr>
        </p:pic>
        <p:pic>
          <p:nvPicPr>
            <p:cNvPr id="124" name="Рисунок 12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7982" y="4529427"/>
              <a:ext cx="1184680" cy="118468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32" name="Группа 131"/>
          <p:cNvGrpSpPr/>
          <p:nvPr/>
        </p:nvGrpSpPr>
        <p:grpSpPr>
          <a:xfrm>
            <a:off x="3039111" y="676939"/>
            <a:ext cx="1495095" cy="1598026"/>
            <a:chOff x="8193577" y="4068999"/>
            <a:chExt cx="1627515" cy="1771542"/>
          </a:xfrm>
        </p:grpSpPr>
        <p:pic>
          <p:nvPicPr>
            <p:cNvPr id="126" name="Рисунок 125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8193577" y="4068999"/>
              <a:ext cx="1627515" cy="1771542"/>
            </a:xfrm>
            <a:prstGeom prst="rect">
              <a:avLst/>
            </a:prstGeom>
          </p:spPr>
        </p:pic>
        <p:pic>
          <p:nvPicPr>
            <p:cNvPr id="131" name="Рисунок 13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4123" y="4190705"/>
              <a:ext cx="1466422" cy="146642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5" name="Группа 54"/>
          <p:cNvGrpSpPr/>
          <p:nvPr/>
        </p:nvGrpSpPr>
        <p:grpSpPr>
          <a:xfrm>
            <a:off x="3123126" y="677002"/>
            <a:ext cx="1488652" cy="1673166"/>
            <a:chOff x="7168147" y="980634"/>
            <a:chExt cx="1627515" cy="1771542"/>
          </a:xfrm>
        </p:grpSpPr>
        <p:pic>
          <p:nvPicPr>
            <p:cNvPr id="113" name="Рисунок 112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7168147" y="980634"/>
              <a:ext cx="1627515" cy="1771542"/>
            </a:xfrm>
            <a:prstGeom prst="rect">
              <a:avLst/>
            </a:prstGeom>
          </p:spPr>
        </p:pic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6508" y="1313326"/>
              <a:ext cx="1038987" cy="1077195"/>
            </a:xfrm>
            <a:prstGeom prst="rect">
              <a:avLst/>
            </a:prstGeom>
            <a:effectLst>
              <a:glow rad="152400">
                <a:schemeClr val="bg1"/>
              </a:glow>
            </a:effectLst>
          </p:spPr>
        </p:pic>
      </p:grpSp>
      <p:grpSp>
        <p:nvGrpSpPr>
          <p:cNvPr id="138" name="Группа 137"/>
          <p:cNvGrpSpPr/>
          <p:nvPr/>
        </p:nvGrpSpPr>
        <p:grpSpPr>
          <a:xfrm>
            <a:off x="3051303" y="704077"/>
            <a:ext cx="1538847" cy="1649542"/>
            <a:chOff x="8143948" y="4116938"/>
            <a:chExt cx="1471959" cy="1602220"/>
          </a:xfrm>
        </p:grpSpPr>
        <p:pic>
          <p:nvPicPr>
            <p:cNvPr id="100" name="Рисунок 99"/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8143948" y="4116938"/>
              <a:ext cx="1471959" cy="1602220"/>
            </a:xfrm>
            <a:prstGeom prst="rect">
              <a:avLst/>
            </a:prstGeom>
          </p:spPr>
        </p:pic>
        <p:pic>
          <p:nvPicPr>
            <p:cNvPr id="137" name="Рисунок 136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7897" y="4240028"/>
              <a:ext cx="1128174" cy="119811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17" name="Группа 116"/>
          <p:cNvGrpSpPr/>
          <p:nvPr/>
        </p:nvGrpSpPr>
        <p:grpSpPr>
          <a:xfrm>
            <a:off x="3085843" y="676753"/>
            <a:ext cx="1498455" cy="1673167"/>
            <a:chOff x="7174635" y="971347"/>
            <a:chExt cx="1627515" cy="1771542"/>
          </a:xfrm>
        </p:grpSpPr>
        <p:pic>
          <p:nvPicPr>
            <p:cNvPr id="112" name="Рисунок 111"/>
            <p:cNvPicPr>
              <a:picLocks noChangeAspect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7174635" y="971347"/>
              <a:ext cx="1627515" cy="1771542"/>
            </a:xfrm>
            <a:prstGeom prst="rect">
              <a:avLst/>
            </a:prstGeom>
          </p:spPr>
        </p:pic>
        <p:pic>
          <p:nvPicPr>
            <p:cNvPr id="115" name="Рисунок 114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8073" y="1148108"/>
              <a:ext cx="1300638" cy="138936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19" name="Группа 118"/>
          <p:cNvGrpSpPr/>
          <p:nvPr/>
        </p:nvGrpSpPr>
        <p:grpSpPr>
          <a:xfrm>
            <a:off x="3003695" y="676939"/>
            <a:ext cx="1509712" cy="1673166"/>
            <a:chOff x="7187764" y="962403"/>
            <a:chExt cx="1627515" cy="1771542"/>
          </a:xfrm>
        </p:grpSpPr>
        <p:pic>
          <p:nvPicPr>
            <p:cNvPr id="111" name="Рисунок 110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7187764" y="962403"/>
              <a:ext cx="1627515" cy="1771542"/>
            </a:xfrm>
            <a:prstGeom prst="rect">
              <a:avLst/>
            </a:prstGeom>
          </p:spPr>
        </p:pic>
        <p:pic>
          <p:nvPicPr>
            <p:cNvPr id="118" name="Рисунок 117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956" y="1150312"/>
              <a:ext cx="1270880" cy="1270880"/>
            </a:xfrm>
            <a:prstGeom prst="rect">
              <a:avLst/>
            </a:prstGeom>
            <a:effectLst>
              <a:glow rad="177800">
                <a:schemeClr val="bg1"/>
              </a:glow>
            </a:effectLst>
          </p:spPr>
        </p:pic>
      </p:grpSp>
      <p:grpSp>
        <p:nvGrpSpPr>
          <p:cNvPr id="136" name="Группа 135"/>
          <p:cNvGrpSpPr/>
          <p:nvPr/>
        </p:nvGrpSpPr>
        <p:grpSpPr>
          <a:xfrm>
            <a:off x="3044649" y="713730"/>
            <a:ext cx="1525829" cy="1656185"/>
            <a:chOff x="7727636" y="3658161"/>
            <a:chExt cx="1471959" cy="1602220"/>
          </a:xfrm>
        </p:grpSpPr>
        <p:pic>
          <p:nvPicPr>
            <p:cNvPr id="102" name="Рисунок 101"/>
            <p:cNvPicPr>
              <a:picLocks noChangeAspect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7727636" y="3658161"/>
              <a:ext cx="1471959" cy="1602220"/>
            </a:xfrm>
            <a:prstGeom prst="rect">
              <a:avLst/>
            </a:prstGeom>
          </p:spPr>
        </p:pic>
        <p:pic>
          <p:nvPicPr>
            <p:cNvPr id="135" name="Рисунок 134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4801" y="3837176"/>
              <a:ext cx="1166224" cy="1215229"/>
            </a:xfrm>
            <a:prstGeom prst="rect">
              <a:avLst/>
            </a:prstGeom>
            <a:effectLst>
              <a:glow rad="177800">
                <a:schemeClr val="bg1"/>
              </a:glow>
            </a:effectLst>
          </p:spPr>
        </p:pic>
      </p:grpSp>
      <p:grpSp>
        <p:nvGrpSpPr>
          <p:cNvPr id="134" name="Группа 133"/>
          <p:cNvGrpSpPr/>
          <p:nvPr/>
        </p:nvGrpSpPr>
        <p:grpSpPr>
          <a:xfrm>
            <a:off x="2976735" y="667126"/>
            <a:ext cx="1581031" cy="1695762"/>
            <a:chOff x="6397165" y="2836064"/>
            <a:chExt cx="1627515" cy="1771542"/>
          </a:xfrm>
        </p:grpSpPr>
        <p:pic>
          <p:nvPicPr>
            <p:cNvPr id="107" name="Рисунок 106"/>
            <p:cNvPicPr>
              <a:picLocks noChangeAspect="1"/>
            </p:cNvPicPr>
            <p:nvPr/>
          </p:nvPicPr>
          <p:blipFill rotWithShape="1"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6397165" y="2836064"/>
              <a:ext cx="1627515" cy="1771542"/>
            </a:xfrm>
            <a:prstGeom prst="rect">
              <a:avLst/>
            </a:prstGeom>
          </p:spPr>
        </p:pic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31" cstate="print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6576707" y="2994971"/>
              <a:ext cx="1252261" cy="127766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3003449" y="657128"/>
            <a:ext cx="1581031" cy="1673166"/>
            <a:chOff x="7181276" y="980634"/>
            <a:chExt cx="1627515" cy="1771542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 rotWithShape="1"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7181276" y="980634"/>
              <a:ext cx="1627515" cy="1771542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5784" y="1170173"/>
              <a:ext cx="1250352" cy="1250352"/>
            </a:xfrm>
            <a:prstGeom prst="rect">
              <a:avLst/>
            </a:prstGeom>
            <a:effectLst>
              <a:glow rad="139700">
                <a:schemeClr val="bg1">
                  <a:alpha val="96000"/>
                </a:schemeClr>
              </a:glow>
            </a:effectLst>
          </p:spPr>
        </p:pic>
      </p:grp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1" b="8099"/>
          <a:stretch/>
        </p:blipFill>
        <p:spPr>
          <a:xfrm>
            <a:off x="5876867" y="753492"/>
            <a:ext cx="2601482" cy="2539660"/>
          </a:xfrm>
          <a:prstGeom prst="rect">
            <a:avLst/>
          </a:prstGeom>
        </p:spPr>
      </p:pic>
      <p:pic>
        <p:nvPicPr>
          <p:cNvPr id="3075" name="Picture 3074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8478349" y="3455699"/>
            <a:ext cx="32385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97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0.05156 0.5638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2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95 -0.02523 L -0.06498 0.5291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8" y="2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96296E-6 L -0.0625 0.5511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2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-0.06003 0.5446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8" y="2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05248 0.5604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2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85185E-6 L -0.06041 0.5604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2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33333E-6 L 0.04895 0.55787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2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48148E-6 L 0.0513 0.5636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" y="2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0.05169 0.55347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2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33333E-6 L -0.06354 0.55371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2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0.04883 0.55509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2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48148E-6 L 0.05156 0.55347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2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33333E-6 L -0.05937 0.55879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9" y="2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3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Филя и Вика любят печенье. Давай их угостим.</dc:title>
  <dc:creator>Пользователь</dc:creator>
  <cp:lastModifiedBy>Марианна</cp:lastModifiedBy>
  <cp:revision>24</cp:revision>
  <dcterms:created xsi:type="dcterms:W3CDTF">2024-04-16T07:50:48Z</dcterms:created>
  <dcterms:modified xsi:type="dcterms:W3CDTF">2024-08-08T11:38:58Z</dcterms:modified>
</cp:coreProperties>
</file>