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155" y="2673864"/>
            <a:ext cx="1487307" cy="14873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403" y="4772434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6BC63951-A673-1F5E-787E-F6AE9C5C3F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82" y="529396"/>
            <a:ext cx="1922373" cy="144177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77AA45EA-9122-F73D-CBF0-3240CD4CFE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88" y="2570103"/>
            <a:ext cx="1654117" cy="165411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547321" y="1811315"/>
            <a:ext cx="4821430" cy="4546498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336274" y="2956356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91" y="3138783"/>
            <a:ext cx="915396" cy="76003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607" y="3088293"/>
            <a:ext cx="29432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2024-04-15T16:33:05Z</dcterms:created>
  <dcterms:modified xsi:type="dcterms:W3CDTF">2024-11-18T16:45:56Z</dcterms:modified>
</cp:coreProperties>
</file>