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971550" y="389241"/>
            <a:ext cx="7748535" cy="607951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473936" y="922781"/>
            <a:ext cx="4881022" cy="3545789"/>
            <a:chOff x="3297858" y="907069"/>
            <a:chExt cx="3854556" cy="378000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297858" y="907069"/>
              <a:ext cx="1853293" cy="3780002"/>
              <a:chOff x="3333618" y="1314449"/>
              <a:chExt cx="1022702" cy="2354038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40550" y="1314449"/>
                <a:ext cx="1015022" cy="1133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33618" y="2447925"/>
                <a:ext cx="102270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151151" y="907069"/>
              <a:ext cx="2001263" cy="3779999"/>
              <a:chOff x="3135756" y="1314450"/>
              <a:chExt cx="1104356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8719" y="1314450"/>
                <a:ext cx="109089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35756" y="2447925"/>
                <a:ext cx="1104356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3A7C484-0FB4-4B43-8607-35E22775DFB7}"/>
              </a:ext>
            </a:extLst>
          </p:cNvPr>
          <p:cNvGrpSpPr/>
          <p:nvPr/>
        </p:nvGrpSpPr>
        <p:grpSpPr>
          <a:xfrm>
            <a:off x="2473936" y="922782"/>
            <a:ext cx="4881278" cy="3545785"/>
            <a:chOff x="3000631" y="907069"/>
            <a:chExt cx="4434801" cy="378000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DBB6F1F-E7ED-401B-8011-9B396EE48A21}"/>
                </a:ext>
              </a:extLst>
            </p:cNvPr>
            <p:cNvGrpSpPr/>
            <p:nvPr/>
          </p:nvGrpSpPr>
          <p:grpSpPr>
            <a:xfrm>
              <a:off x="3000631" y="907070"/>
              <a:ext cx="2236249" cy="3780000"/>
              <a:chOff x="3169598" y="1314450"/>
              <a:chExt cx="1234028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9" y="1314450"/>
                <a:ext cx="123402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A4AD014-D445-4F90-A792-489B90889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8" y="2447925"/>
                <a:ext cx="122668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5218198" y="907069"/>
              <a:ext cx="2217234" cy="3779999"/>
              <a:chOff x="3172755" y="1314450"/>
              <a:chExt cx="122353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726" y="1314450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2755" y="2447925"/>
                <a:ext cx="122353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461596" y="922778"/>
            <a:ext cx="4892219" cy="3545787"/>
            <a:chOff x="3040597" y="907069"/>
            <a:chExt cx="4343624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40597" y="907070"/>
              <a:ext cx="2174313" cy="3780000"/>
              <a:chOff x="3191652" y="1314450"/>
              <a:chExt cx="119985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359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1652" y="2447925"/>
                <a:ext cx="11853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189717" y="907069"/>
              <a:ext cx="2194504" cy="3779999"/>
              <a:chOff x="3157035" y="1314450"/>
              <a:chExt cx="12109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7035" y="1314450"/>
                <a:ext cx="12109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0386" y="2447925"/>
                <a:ext cx="120764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461596" y="908616"/>
            <a:ext cx="4892220" cy="3559947"/>
            <a:chOff x="2992404" y="907069"/>
            <a:chExt cx="4447737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2992404" y="907070"/>
              <a:ext cx="2216612" cy="3780000"/>
              <a:chOff x="3165056" y="1314450"/>
              <a:chExt cx="12231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5056" y="1314450"/>
                <a:ext cx="12231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795" y="2447925"/>
                <a:ext cx="122061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00545" y="907069"/>
              <a:ext cx="2239596" cy="3779999"/>
              <a:chOff x="3163012" y="1314450"/>
              <a:chExt cx="123587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3012" y="1314450"/>
                <a:ext cx="123587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67845" y="2447925"/>
                <a:ext cx="123104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444469" y="901270"/>
            <a:ext cx="4909345" cy="3567292"/>
            <a:chOff x="2994979" y="907070"/>
            <a:chExt cx="4437334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2994979" y="907070"/>
              <a:ext cx="2229769" cy="3780000"/>
              <a:chOff x="3166478" y="1314450"/>
              <a:chExt cx="1230452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1727" y="1314450"/>
                <a:ext cx="1225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478" y="2447925"/>
                <a:ext cx="122740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4746" y="907398"/>
              <a:ext cx="2207567" cy="3779670"/>
              <a:chOff x="3176366" y="1314655"/>
              <a:chExt cx="1218200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366" y="1314655"/>
                <a:ext cx="1218200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868" y="2447925"/>
                <a:ext cx="12066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461595" y="908615"/>
            <a:ext cx="4877125" cy="3559946"/>
            <a:chOff x="3015003" y="907461"/>
            <a:chExt cx="4420439" cy="377960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5003" y="907461"/>
              <a:ext cx="2227580" cy="3779608"/>
              <a:chOff x="3177528" y="1314694"/>
              <a:chExt cx="1229244" cy="2353793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81298" y="1314694"/>
                <a:ext cx="1225474" cy="1133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528" y="2447925"/>
                <a:ext cx="12063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193005" y="912113"/>
              <a:ext cx="2242437" cy="3774955"/>
              <a:chOff x="3158852" y="1317591"/>
              <a:chExt cx="1237443" cy="235089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8852" y="1317591"/>
                <a:ext cx="1237443" cy="11228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5296" y="2447925"/>
                <a:ext cx="1220907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FA5F8B7-D1ED-4422-B5D7-E95604A1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08425" y="572482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2796F6B-2D55-4630-8AFD-A07B53E6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7563" y="544793"/>
            <a:ext cx="4038599" cy="41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65903" y="2105024"/>
            <a:ext cx="35433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</cp:revision>
  <dcterms:created xsi:type="dcterms:W3CDTF">2024-08-21T13:57:04Z</dcterms:created>
  <dcterms:modified xsi:type="dcterms:W3CDTF">2024-11-25T10:11:54Z</dcterms:modified>
</cp:coreProperties>
</file>