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зробимо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сюрприз?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75" y="2751455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16F80F-67CC-4104-A954-158E235D8EB4}"/>
</file>

<file path=customXml/itemProps2.xml><?xml version="1.0" encoding="utf-8"?>
<ds:datastoreItem xmlns:ds="http://schemas.openxmlformats.org/officeDocument/2006/customXml" ds:itemID="{99A03658-B984-4F15-9E35-96FF210D8DE0}"/>
</file>

<file path=customXml/itemProps3.xml><?xml version="1.0" encoding="utf-8"?>
<ds:datastoreItem xmlns:ds="http://schemas.openxmlformats.org/officeDocument/2006/customXml" ds:itemID="{380ECAB4-1D05-4736-A0F0-FED278A870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2024-04-25T20:40:00Z</dcterms:created>
  <dcterms:modified xsi:type="dcterms:W3CDTF">2024-12-19T20:02:15Z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