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197167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2A91AF-5AE9-4355-81C2-F90C414BD7E0}"/>
</file>

<file path=customXml/itemProps2.xml><?xml version="1.0" encoding="utf-8"?>
<ds:datastoreItem xmlns:ds="http://schemas.openxmlformats.org/officeDocument/2006/customXml" ds:itemID="{DF287854-A8C6-4080-8FAC-828BBB0AF290}"/>
</file>

<file path=customXml/itemProps3.xml><?xml version="1.0" encoding="utf-8"?>
<ds:datastoreItem xmlns:ds="http://schemas.openxmlformats.org/officeDocument/2006/customXml" ds:itemID="{164CC961-5598-4E4E-A89C-D34CD6E3C8D8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