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609" y="3242423"/>
            <a:ext cx="19621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