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5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4D4"/>
    <a:srgbClr val="0033CC"/>
    <a:srgbClr val="FF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6" autoAdjust="0"/>
    <p:restoredTop sz="94660"/>
  </p:normalViewPr>
  <p:slideViewPr>
    <p:cSldViewPr snapToGrid="0">
      <p:cViewPr>
        <p:scale>
          <a:sx n="71" d="100"/>
          <a:sy n="71" d="100"/>
        </p:scale>
        <p:origin x="15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30EB5-43C9-4C56-BD87-DC7E62E04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340582-8F8D-4E65-ACF8-A2E2D2EA5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CDDF39-63E2-4768-9A07-8EB5EFFF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C1FD3-4451-411C-A449-6EC0A405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483A31-B93A-425A-9A2E-92A9A934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078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2B459-7EA0-4A89-9343-F168BC2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154517-FE17-483C-8A7D-9D6578C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BCEE5-D991-4303-B9D2-8BE92FC3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71F1B-BADF-42F5-99CE-E1E80952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5C52A5-54CC-4A96-AEFA-B856940E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051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271751-ACC2-4039-ACF0-F6D7F819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1493E0-F79E-455E-9A65-1F93B20B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9C99CF-F576-48BF-BDC5-6FF5C0D2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0E46C6-B264-478E-8628-927B490C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012C21-7025-43D8-BFFE-68B9B584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6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E8254-4082-4AB9-A6B3-3BA36671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F61607-47D2-446D-BFB0-F03D2274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DF34-60F7-4E93-AD2C-F53EA936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5A5136-4544-429A-A991-19738347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C08778-8EF1-4723-B94D-51589A49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012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A5B3A-39E5-4017-892D-D05492198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4EF374-6665-48C4-9529-91E0556B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4B673-DFC7-46DD-A416-8BE3286B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B3B4D3-4DA7-4C29-A66B-DBC37FD8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21984-D5D3-4DCA-AB8A-7D668C29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526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70960-F0A1-4E92-9A9B-AFA67D28E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698A5A-A76C-429D-A497-6F84536C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C83BAD-CEFF-4419-A00B-83BBE62B2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C6D44B-EA34-4E2D-8A68-F154B050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4DDD1-B959-4978-BEA2-0C77D092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FBDCA9-A521-4FAA-BA90-4A624C39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196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37A05-8164-48D3-B815-973AFAD0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F55F9-468B-47C5-B2AA-3C9E9B86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7E5851-02A0-462C-A331-2183A2246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A05321-7115-41E2-AC84-C5B787C659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52A691-3EDE-4EE2-92EB-EAAC1D62B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14FCC7-3E2C-4630-8D32-B7628628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E441ECE-7D2C-49D9-98A6-5D5A734E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80F254-9F86-4641-8F94-45F2EA1E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2999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E6523-0029-452C-9A6D-5857B1A7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5920D-5E69-4474-8C50-23F58296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A407BD-C19B-4B2C-87CB-568DC8B00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47DD39F-60C8-4946-8F6D-274C4111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8355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819FAAF-23DF-4F65-BC47-74EF41450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6184B5-7D2B-4805-8563-48AC77C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6B603-870C-46D7-976D-724967CD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427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E984E-62F2-4A0D-91AA-17F9B668B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5D3530-CAC1-465E-8FE2-2C7B59EC6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BAE1FE-D93C-415C-BC53-E7B8DA958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95D6B6-71B1-48F3-8DAB-070412B04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223F6-7BE7-4765-BC80-01C9A84F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D17356-55EB-42AA-8414-C8A994A9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315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B30749-3D68-4D41-AC90-D540725B7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818F02F-DB93-49D0-A7AC-02B7A26F8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1C751F-8677-4E10-885B-EAFBDA51F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4B04A-3B7A-4144-849C-867352E0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646CB9-CAC8-48FB-9BDC-5F4015A5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B0E1FB-999D-455E-82A0-8825CCDC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689103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64E4-9565-4F39-9151-F86D8920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1291E5-FA48-4444-A4F5-FC247F55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DC6706-8B79-4C0D-BEE4-ECF52D840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508A-6095-4090-BB98-D6675471BB6C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C4507-BB4A-487E-802F-A3E13F51B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25617-F614-4557-B237-2E54EC06F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00D2B-E0CD-46BF-83FF-4175D1133D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040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0DA2CC-66AE-4B7A-BAD0-1918FBC87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CC1105-76CB-43F3-B5F2-CC8DCACF0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2690"/>
          <a:stretch/>
        </p:blipFill>
        <p:spPr>
          <a:xfrm>
            <a:off x="338203" y="250477"/>
            <a:ext cx="8423832" cy="6181661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краснаяРисунок 14">
            <a:extLst>
              <a:ext uri="{FF2B5EF4-FFF2-40B4-BE49-F238E27FC236}">
                <a16:creationId xmlns:a16="http://schemas.microsoft.com/office/drawing/2014/main" id="{8BE786C3-613A-4D2F-AA71-367D76F9F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441493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6" name="книгаГруппа 25">
            <a:extLst>
              <a:ext uri="{FF2B5EF4-FFF2-40B4-BE49-F238E27FC236}">
                <a16:creationId xmlns:a16="http://schemas.microsoft.com/office/drawing/2014/main" id="{D6FE13EF-DD33-4FB2-8735-F2025D662278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18" name="раскрытаяРисунок 17">
              <a:extLst>
                <a:ext uri="{FF2B5EF4-FFF2-40B4-BE49-F238E27FC236}">
                  <a16:creationId xmlns:a16="http://schemas.microsoft.com/office/drawing/2014/main" id="{56405A75-F097-4299-9E91-381076EC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63CF44-C338-4098-B795-1B4B91CD8B26}"/>
                </a:ext>
              </a:extLst>
            </p:cNvPr>
            <p:cNvSpPr txBox="1"/>
            <p:nvPr/>
          </p:nvSpPr>
          <p:spPr>
            <a:xfrm>
              <a:off x="3512017" y="4305536"/>
              <a:ext cx="3113353" cy="8309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очень страшная гроза</a:t>
              </a:r>
              <a:endParaRPr lang="ru-UA" sz="2400" b="1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C2CC25E-0880-4FF5-8CE1-E2A18B68F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718" y="5067439"/>
              <a:ext cx="1238207" cy="1238207"/>
            </a:xfrm>
            <a:prstGeom prst="rect">
              <a:avLst/>
            </a:prstGeom>
          </p:spPr>
        </p:pic>
      </p:grpSp>
      <p:grpSp>
        <p:nvGrpSpPr>
          <p:cNvPr id="22" name="лупаГруппа 21">
            <a:extLst>
              <a:ext uri="{FF2B5EF4-FFF2-40B4-BE49-F238E27FC236}">
                <a16:creationId xmlns:a16="http://schemas.microsoft.com/office/drawing/2014/main" id="{B6F82DE3-8A01-4946-9AA5-9D1F199DC62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A58862C3-7610-42A7-9359-CCE0C5A6C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ACDFA605-EB9E-440E-833A-4D78A1A80A6B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2" name="краснаяРисунок 14">
            <a:extLst>
              <a:ext uri="{FF2B5EF4-FFF2-40B4-BE49-F238E27FC236}">
                <a16:creationId xmlns:a16="http://schemas.microsoft.com/office/drawing/2014/main" id="{6EB327C0-A87D-4AD5-A1B2-0AAF4FEDCA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322662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13" name="книгаГруппа 25">
            <a:extLst>
              <a:ext uri="{FF2B5EF4-FFF2-40B4-BE49-F238E27FC236}">
                <a16:creationId xmlns:a16="http://schemas.microsoft.com/office/drawing/2014/main" id="{C7A6C4D5-7550-495D-B50E-34BA7C199F9F}"/>
              </a:ext>
            </a:extLst>
          </p:cNvPr>
          <p:cNvGrpSpPr/>
          <p:nvPr/>
        </p:nvGrpSpPr>
        <p:grpSpPr>
          <a:xfrm>
            <a:off x="1994192" y="1425823"/>
            <a:ext cx="4725405" cy="3556648"/>
            <a:chOff x="3103203" y="3907142"/>
            <a:chExt cx="4021238" cy="2950858"/>
          </a:xfrm>
        </p:grpSpPr>
        <p:pic>
          <p:nvPicPr>
            <p:cNvPr id="14" name="раскрытаяРисунок 17">
              <a:extLst>
                <a:ext uri="{FF2B5EF4-FFF2-40B4-BE49-F238E27FC236}">
                  <a16:creationId xmlns:a16="http://schemas.microsoft.com/office/drawing/2014/main" id="{E2E01D1B-10D5-4B2E-AF03-718755F6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02FA0C-4D25-4AC5-A604-6C80A838781A}"/>
                </a:ext>
              </a:extLst>
            </p:cNvPr>
            <p:cNvSpPr txBox="1"/>
            <p:nvPr/>
          </p:nvSpPr>
          <p:spPr>
            <a:xfrm>
              <a:off x="4091459" y="4305536"/>
              <a:ext cx="1954468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ЗА-ЗА-ЗА</a:t>
              </a:r>
            </a:p>
            <a:p>
              <a:pPr algn="ctr"/>
              <a:r>
                <a:rPr lang="ru-RU" sz="2400" b="1" dirty="0"/>
                <a:t>высокая берёза</a:t>
              </a:r>
              <a:endParaRPr lang="ru-UA" sz="2400" b="1" dirty="0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3C16CFD-9E84-4841-B4EF-034A1DFA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39520" y="4946874"/>
              <a:ext cx="1342459" cy="1308844"/>
            </a:xfrm>
            <a:prstGeom prst="rect">
              <a:avLst/>
            </a:prstGeom>
          </p:spPr>
        </p:pic>
      </p:grpSp>
      <p:grpSp>
        <p:nvGrpSpPr>
          <p:cNvPr id="19" name="лупаГруппа 21">
            <a:extLst>
              <a:ext uri="{FF2B5EF4-FFF2-40B4-BE49-F238E27FC236}">
                <a16:creationId xmlns:a16="http://schemas.microsoft.com/office/drawing/2014/main" id="{8DCBB8E5-7FA0-4AF6-AACC-7AE91D41B00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18BA72F-5B29-45EE-B369-79D494EE7D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18435DC2-5AE6-4159-84A7-9C1E49AD400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28" name="краснаяРисунок 14">
            <a:extLst>
              <a:ext uri="{FF2B5EF4-FFF2-40B4-BE49-F238E27FC236}">
                <a16:creationId xmlns:a16="http://schemas.microsoft.com/office/drawing/2014/main" id="{F5C16CF9-E262-41C1-BF15-33EBECD9B8D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2008781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29" name="книгаГруппа 25">
            <a:extLst>
              <a:ext uri="{FF2B5EF4-FFF2-40B4-BE49-F238E27FC236}">
                <a16:creationId xmlns:a16="http://schemas.microsoft.com/office/drawing/2014/main" id="{B6DCEE27-1262-4BB7-93C3-F6FF3E82723C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0" name="раскрытаяРисунок 17">
              <a:extLst>
                <a:ext uri="{FF2B5EF4-FFF2-40B4-BE49-F238E27FC236}">
                  <a16:creationId xmlns:a16="http://schemas.microsoft.com/office/drawing/2014/main" id="{62E083D8-F8D1-499D-878B-88FAB6CC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7A5D9-35E3-497B-BB4A-F38DB183637E}"/>
                </a:ext>
              </a:extLst>
            </p:cNvPr>
            <p:cNvSpPr txBox="1"/>
            <p:nvPr/>
          </p:nvSpPr>
          <p:spPr>
            <a:xfrm>
              <a:off x="3738670" y="4305536"/>
              <a:ext cx="266005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мы поймали стрекозу</a:t>
              </a:r>
              <a:endParaRPr lang="ru-UA" sz="2400" b="1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1476A4A-D6A5-4A27-A060-4454FA24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33" name="лупаГруппа 21">
            <a:extLst>
              <a:ext uri="{FF2B5EF4-FFF2-40B4-BE49-F238E27FC236}">
                <a16:creationId xmlns:a16="http://schemas.microsoft.com/office/drawing/2014/main" id="{A9C06886-A3D0-4F9F-9528-B1FC9BD166AF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EF568A76-C46E-43F8-B18A-F3A4B2FA1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BB0BB61-8A49-4FD0-A8C4-BEA313D1D2F4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6" name="краснаяРисунок 14">
            <a:extLst>
              <a:ext uri="{FF2B5EF4-FFF2-40B4-BE49-F238E27FC236}">
                <a16:creationId xmlns:a16="http://schemas.microsoft.com/office/drawing/2014/main" id="{A25A460E-9D1F-443F-A1CF-C93672E2B24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59" y="739496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37" name="книгаГруппа 25">
            <a:extLst>
              <a:ext uri="{FF2B5EF4-FFF2-40B4-BE49-F238E27FC236}">
                <a16:creationId xmlns:a16="http://schemas.microsoft.com/office/drawing/2014/main" id="{FB52EA30-06FB-4C3B-8713-DB86BF63F59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38" name="раскрытаяРисунок 17">
              <a:extLst>
                <a:ext uri="{FF2B5EF4-FFF2-40B4-BE49-F238E27FC236}">
                  <a16:creationId xmlns:a16="http://schemas.microsoft.com/office/drawing/2014/main" id="{8D2C902B-BDD4-483B-9F23-11BC140D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02E7B74-DD4D-4D20-B796-AA07AACE13DA}"/>
                </a:ext>
              </a:extLst>
            </p:cNvPr>
            <p:cNvSpPr txBox="1"/>
            <p:nvPr/>
          </p:nvSpPr>
          <p:spPr>
            <a:xfrm>
              <a:off x="3842539" y="4305536"/>
              <a:ext cx="245232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покормили мы козу</a:t>
              </a:r>
              <a:endParaRPr lang="ru-UA" sz="2400" b="1" dirty="0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3D0F2EB0-BE2A-49B0-91D8-A61010158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1" name="лупаГруппа 21">
            <a:extLst>
              <a:ext uri="{FF2B5EF4-FFF2-40B4-BE49-F238E27FC236}">
                <a16:creationId xmlns:a16="http://schemas.microsoft.com/office/drawing/2014/main" id="{FBA57609-9D0C-43F2-B2D8-57C75CD6E5F2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933304C-F172-42C7-953B-05957D017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11AA3118-EA21-409B-8260-FC94C23C65BC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4" name="краснаяРисунок 14">
            <a:extLst>
              <a:ext uri="{FF2B5EF4-FFF2-40B4-BE49-F238E27FC236}">
                <a16:creationId xmlns:a16="http://schemas.microsoft.com/office/drawing/2014/main" id="{CF597D0E-2887-4D44-BD2B-E787DF26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675038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45" name="книгаГруппа 25">
            <a:extLst>
              <a:ext uri="{FF2B5EF4-FFF2-40B4-BE49-F238E27FC236}">
                <a16:creationId xmlns:a16="http://schemas.microsoft.com/office/drawing/2014/main" id="{E02DA24D-EAC3-467A-95A2-E3268EE27C44}"/>
              </a:ext>
            </a:extLst>
          </p:cNvPr>
          <p:cNvGrpSpPr/>
          <p:nvPr/>
        </p:nvGrpSpPr>
        <p:grpSpPr>
          <a:xfrm>
            <a:off x="1976619" y="1318396"/>
            <a:ext cx="4725405" cy="3556648"/>
            <a:chOff x="3103203" y="3907142"/>
            <a:chExt cx="4021238" cy="2950858"/>
          </a:xfrm>
        </p:grpSpPr>
        <p:pic>
          <p:nvPicPr>
            <p:cNvPr id="46" name="раскрытаяРисунок 17">
              <a:extLst>
                <a:ext uri="{FF2B5EF4-FFF2-40B4-BE49-F238E27FC236}">
                  <a16:creationId xmlns:a16="http://schemas.microsoft.com/office/drawing/2014/main" id="{9E54A849-EA28-47DB-8203-00E6D85D4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80F4D52-2E02-44D1-84B8-3D167EC692CC}"/>
                </a:ext>
              </a:extLst>
            </p:cNvPr>
            <p:cNvSpPr txBox="1"/>
            <p:nvPr/>
          </p:nvSpPr>
          <p:spPr>
            <a:xfrm>
              <a:off x="4242585" y="4305536"/>
              <a:ext cx="1652231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шипы у розы</a:t>
              </a:r>
              <a:endParaRPr lang="ru-UA" sz="2400" b="1" dirty="0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07F0E287-F67F-4D36-A5D4-405A6A59A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91646" y="4997695"/>
              <a:ext cx="1238207" cy="1207202"/>
            </a:xfrm>
            <a:prstGeom prst="rect">
              <a:avLst/>
            </a:prstGeom>
          </p:spPr>
        </p:pic>
      </p:grpSp>
      <p:grpSp>
        <p:nvGrpSpPr>
          <p:cNvPr id="49" name="лупаГруппа 21">
            <a:extLst>
              <a:ext uri="{FF2B5EF4-FFF2-40B4-BE49-F238E27FC236}">
                <a16:creationId xmlns:a16="http://schemas.microsoft.com/office/drawing/2014/main" id="{1F11CD36-D909-4C40-A2B4-34A99378990B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4769F71-015C-428D-A59F-1354B1EE2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BE1745F5-ACC6-457A-AC93-B720A92EF02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4" name="краснаяРисунок 14">
            <a:extLst>
              <a:ext uri="{FF2B5EF4-FFF2-40B4-BE49-F238E27FC236}">
                <a16:creationId xmlns:a16="http://schemas.microsoft.com/office/drawing/2014/main" id="{F873EC12-8934-4C9F-9CD9-4075BF22CC0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195948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55" name="книгаГруппа 25">
            <a:extLst>
              <a:ext uri="{FF2B5EF4-FFF2-40B4-BE49-F238E27FC236}">
                <a16:creationId xmlns:a16="http://schemas.microsoft.com/office/drawing/2014/main" id="{372A1E45-745A-4803-BB82-9D8BA6417469}"/>
              </a:ext>
            </a:extLst>
          </p:cNvPr>
          <p:cNvGrpSpPr/>
          <p:nvPr/>
        </p:nvGrpSpPr>
        <p:grpSpPr>
          <a:xfrm>
            <a:off x="1964934" y="1348814"/>
            <a:ext cx="4725405" cy="3556648"/>
            <a:chOff x="3103203" y="3907142"/>
            <a:chExt cx="4021238" cy="2950858"/>
          </a:xfrm>
        </p:grpSpPr>
        <p:pic>
          <p:nvPicPr>
            <p:cNvPr id="56" name="раскрытаяРисунок 17">
              <a:extLst>
                <a:ext uri="{FF2B5EF4-FFF2-40B4-BE49-F238E27FC236}">
                  <a16:creationId xmlns:a16="http://schemas.microsoft.com/office/drawing/2014/main" id="{8FFBB9B2-2CDA-48F2-AD26-BDE1737F8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B5FF48-824F-4D78-A89E-846159DB85CC}"/>
                </a:ext>
              </a:extLst>
            </p:cNvPr>
            <p:cNvSpPr txBox="1"/>
            <p:nvPr/>
          </p:nvSpPr>
          <p:spPr>
            <a:xfrm>
              <a:off x="3814933" y="4305536"/>
              <a:ext cx="2507540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не боимся мы грозы</a:t>
              </a:r>
              <a:endParaRPr lang="ru-UA" sz="2400" b="1" dirty="0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6627F22-5FF6-40C9-A3B3-CD9D324B8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3322" y="4783785"/>
              <a:ext cx="1599853" cy="1559792"/>
            </a:xfrm>
            <a:prstGeom prst="rect">
              <a:avLst/>
            </a:prstGeom>
          </p:spPr>
        </p:pic>
      </p:grpSp>
      <p:grpSp>
        <p:nvGrpSpPr>
          <p:cNvPr id="59" name="лупаГруппа 21">
            <a:extLst>
              <a:ext uri="{FF2B5EF4-FFF2-40B4-BE49-F238E27FC236}">
                <a16:creationId xmlns:a16="http://schemas.microsoft.com/office/drawing/2014/main" id="{E0AC0509-2D34-4DED-8660-93E2C158F0BC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8ED7EC3-9A86-4CD9-BC49-00955EF6C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3505289E-787A-4ECD-B8FD-2246A58F1F9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62" name="краснаяРисунок 14">
            <a:extLst>
              <a:ext uri="{FF2B5EF4-FFF2-40B4-BE49-F238E27FC236}">
                <a16:creationId xmlns:a16="http://schemas.microsoft.com/office/drawing/2014/main" id="{8775BA36-6C70-4BCE-9FE1-4D31BE45C3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3140307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63" name="книгаГруппа 25">
            <a:extLst>
              <a:ext uri="{FF2B5EF4-FFF2-40B4-BE49-F238E27FC236}">
                <a16:creationId xmlns:a16="http://schemas.microsoft.com/office/drawing/2014/main" id="{3C188F10-1C33-403E-8F2D-01DCE1C0E30B}"/>
              </a:ext>
            </a:extLst>
          </p:cNvPr>
          <p:cNvGrpSpPr/>
          <p:nvPr/>
        </p:nvGrpSpPr>
        <p:grpSpPr>
          <a:xfrm>
            <a:off x="1937857" y="1424404"/>
            <a:ext cx="4725405" cy="3556648"/>
            <a:chOff x="3103203" y="3907142"/>
            <a:chExt cx="4021238" cy="2950858"/>
          </a:xfrm>
        </p:grpSpPr>
        <p:pic>
          <p:nvPicPr>
            <p:cNvPr id="64" name="раскрытаяРисунок 17">
              <a:extLst>
                <a:ext uri="{FF2B5EF4-FFF2-40B4-BE49-F238E27FC236}">
                  <a16:creationId xmlns:a16="http://schemas.microsoft.com/office/drawing/2014/main" id="{D98062DB-495D-4013-9A06-39815DA0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D26BE1C-242D-4FF1-A210-216E0460076C}"/>
                </a:ext>
              </a:extLst>
            </p:cNvPr>
            <p:cNvSpPr txBox="1"/>
            <p:nvPr/>
          </p:nvSpPr>
          <p:spPr>
            <a:xfrm>
              <a:off x="3839761" y="4305536"/>
              <a:ext cx="2457886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/>
                <a:t>ЗУ-ЗУ-ЗУ</a:t>
              </a:r>
            </a:p>
            <a:p>
              <a:pPr algn="ctr"/>
              <a:r>
                <a:rPr lang="ru-RU" sz="2400" b="1" dirty="0"/>
                <a:t>ставим цветы в вазу</a:t>
              </a:r>
              <a:endParaRPr lang="ru-UA" sz="2400" b="1" dirty="0"/>
            </a:p>
          </p:txBody>
        </p:sp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706ABD4-75EF-44D3-93E7-C840CB115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57134" y="4994993"/>
              <a:ext cx="1483326" cy="1207202"/>
            </a:xfrm>
            <a:prstGeom prst="rect">
              <a:avLst/>
            </a:prstGeom>
          </p:spPr>
        </p:pic>
      </p:grpSp>
      <p:grpSp>
        <p:nvGrpSpPr>
          <p:cNvPr id="67" name="лупаГруппа 21">
            <a:extLst>
              <a:ext uri="{FF2B5EF4-FFF2-40B4-BE49-F238E27FC236}">
                <a16:creationId xmlns:a16="http://schemas.microsoft.com/office/drawing/2014/main" id="{15D7178B-9353-4900-BCBC-B884E351F550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210075" y="1350021"/>
            <a:chExt cx="3728218" cy="4274217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C44DAE-6B77-47F9-9D3A-BC32BC4EB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210075" y="1350021"/>
              <a:ext cx="3728218" cy="4274217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2A617AA7-09CA-4732-B40A-4D188B3B8673}"/>
                </a:ext>
              </a:extLst>
            </p:cNvPr>
            <p:cNvSpPr/>
            <p:nvPr/>
          </p:nvSpPr>
          <p:spPr>
            <a:xfrm>
              <a:off x="4577508" y="1658038"/>
              <a:ext cx="2583456" cy="2635666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0" name="краснаяРисунок 14">
            <a:extLst>
              <a:ext uri="{FF2B5EF4-FFF2-40B4-BE49-F238E27FC236}">
                <a16:creationId xmlns:a16="http://schemas.microsoft.com/office/drawing/2014/main" id="{BE5068A9-9CB8-4AE6-9725-F07D71B5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6B4D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84" y="4447245"/>
            <a:ext cx="1166836" cy="1166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grpSp>
        <p:nvGrpSpPr>
          <p:cNvPr id="71" name="книгаГруппа 25">
            <a:extLst>
              <a:ext uri="{FF2B5EF4-FFF2-40B4-BE49-F238E27FC236}">
                <a16:creationId xmlns:a16="http://schemas.microsoft.com/office/drawing/2014/main" id="{FB871AB2-76BF-4D7C-99AE-BD491477722A}"/>
              </a:ext>
            </a:extLst>
          </p:cNvPr>
          <p:cNvGrpSpPr/>
          <p:nvPr/>
        </p:nvGrpSpPr>
        <p:grpSpPr>
          <a:xfrm>
            <a:off x="1959256" y="1440653"/>
            <a:ext cx="4725405" cy="3556648"/>
            <a:chOff x="3103203" y="3907142"/>
            <a:chExt cx="4021238" cy="2950858"/>
          </a:xfrm>
        </p:grpSpPr>
        <p:pic>
          <p:nvPicPr>
            <p:cNvPr id="72" name="раскрытаяРисунок 17">
              <a:extLst>
                <a:ext uri="{FF2B5EF4-FFF2-40B4-BE49-F238E27FC236}">
                  <a16:creationId xmlns:a16="http://schemas.microsoft.com/office/drawing/2014/main" id="{5F6DBBD8-CD1F-40EB-9A7F-D448895F2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3203" y="3907142"/>
              <a:ext cx="4021238" cy="2950858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569A3D0-FB97-46F3-AAFA-2F56C5AA672D}"/>
                </a:ext>
              </a:extLst>
            </p:cNvPr>
            <p:cNvSpPr txBox="1"/>
            <p:nvPr/>
          </p:nvSpPr>
          <p:spPr>
            <a:xfrm>
              <a:off x="3684630" y="4305536"/>
              <a:ext cx="2742957" cy="68945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ЗЫ-ЗЫ-ЗЫ</a:t>
              </a:r>
            </a:p>
            <a:p>
              <a:pPr algn="ctr"/>
              <a:r>
                <a:rPr lang="ru-RU" sz="2400" b="1" dirty="0"/>
                <a:t>быстро едут паровозы</a:t>
              </a:r>
              <a:endParaRPr lang="ru-UA" sz="2400" b="1" dirty="0"/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8AD8DE9B-88BD-4E5C-AB10-72446DD7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027235" y="4817227"/>
              <a:ext cx="1896990" cy="1479188"/>
            </a:xfrm>
            <a:prstGeom prst="rect">
              <a:avLst/>
            </a:prstGeom>
          </p:spPr>
        </p:pic>
      </p:grpSp>
      <p:grpSp>
        <p:nvGrpSpPr>
          <p:cNvPr id="75" name="лупаГруппа 21">
            <a:extLst>
              <a:ext uri="{FF2B5EF4-FFF2-40B4-BE49-F238E27FC236}">
                <a16:creationId xmlns:a16="http://schemas.microsoft.com/office/drawing/2014/main" id="{000CAB8F-2392-46B1-B88C-3D4224734CE4}"/>
              </a:ext>
            </a:extLst>
          </p:cNvPr>
          <p:cNvGrpSpPr/>
          <p:nvPr/>
        </p:nvGrpSpPr>
        <p:grpSpPr>
          <a:xfrm rot="21196702">
            <a:off x="2198541" y="945276"/>
            <a:ext cx="4944902" cy="5573011"/>
            <a:chOff x="4528637" y="3046837"/>
            <a:chExt cx="3728218" cy="4274217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FC4A9FD-ABFC-4BAC-B0EC-1107D792C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72" b="95445" l="6713" r="94213">
                          <a14:foregroundMark x1="6944" y1="42299" x2="6944" y2="36009"/>
                          <a14:foregroundMark x1="35417" y1="7809" x2="40278" y2="5206"/>
                          <a14:foregroundMark x1="94213" y1="87636" x2="91204" y2="88069"/>
                          <a14:foregroundMark x1="88426" y1="94143" x2="86574" y2="95445"/>
                          <a14:foregroundMark x1="13426" y1="32972" x2="13426" y2="32972"/>
                          <a14:foregroundMark x1="13426" y1="33406" x2="13426" y2="32104"/>
                          <a14:foregroundMark x1="13889" y1="32538" x2="13194" y2="33406"/>
                          <a14:foregroundMark x1="13194" y1="33623" x2="13194" y2="34707"/>
                          <a14:foregroundMark x1="13426" y1="34273" x2="13194" y2="33189"/>
                          <a14:foregroundMark x1="13194" y1="34056" x2="13194" y2="33406"/>
                          <a14:foregroundMark x1="13426" y1="34056" x2="13426" y2="33839"/>
                          <a14:backgroundMark x1="30556" y1="30586" x2="30556" y2="17354"/>
                          <a14:backgroundMark x1="35185" y1="15618" x2="48843" y2="22777"/>
                          <a14:backgroundMark x1="63194" y1="37744" x2="62037" y2="52711"/>
                          <a14:backgroundMark x1="55093" y1="62256" x2="43981" y2="64642"/>
                          <a14:backgroundMark x1="37500" y1="65076" x2="31944" y2="60954"/>
                          <a14:backgroundMark x1="24074" y1="56182" x2="18750" y2="48373"/>
                          <a14:backgroundMark x1="13755" y1="34734" x2="13572" y2="33633"/>
                          <a14:backgroundMark x1="15046" y1="42516" x2="13891" y2="35557"/>
                          <a14:backgroundMark x1="22222" y1="21909" x2="29167" y2="16920"/>
                          <a14:backgroundMark x1="36574" y1="15401" x2="46065" y2="15184"/>
                          <a14:backgroundMark x1="51620" y1="15835" x2="58565" y2="19523"/>
                          <a14:backgroundMark x1="64352" y1="22560" x2="68981" y2="28633"/>
                          <a14:backgroundMark x1="72222" y1="33189" x2="73843" y2="37527"/>
                          <a14:backgroundMark x1="73843" y1="41215" x2="69444" y2="49458"/>
                          <a14:backgroundMark x1="66898" y1="53579" x2="59954" y2="54447"/>
                          <a14:backgroundMark x1="14583" y1="32538" x2="14352" y2="32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2" t="2648" r="5222"/>
            <a:stretch/>
          </p:blipFill>
          <p:spPr>
            <a:xfrm>
              <a:off x="4528637" y="3046837"/>
              <a:ext cx="3728218" cy="4274217"/>
            </a:xfrm>
            <a:prstGeom prst="rect">
              <a:avLst/>
            </a:prstGeom>
          </p:spPr>
        </p:pic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537ADD9E-27E5-4D11-B4EB-332ACDD8E850}"/>
                </a:ext>
              </a:extLst>
            </p:cNvPr>
            <p:cNvSpPr/>
            <p:nvPr/>
          </p:nvSpPr>
          <p:spPr>
            <a:xfrm>
              <a:off x="4882728" y="3359713"/>
              <a:ext cx="2627030" cy="2635666"/>
            </a:xfrm>
            <a:prstGeom prst="ellipse">
              <a:avLst/>
            </a:prstGeom>
            <a:solidFill>
              <a:schemeClr val="bg1">
                <a:alpha val="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79" name="Picture 2">
            <a:extLst>
              <a:ext uri="{FF2B5EF4-FFF2-40B4-BE49-F238E27FC236}">
                <a16:creationId xmlns:a16="http://schemas.microsoft.com/office/drawing/2014/main" id="{E4C1AD5F-569E-488D-BCEF-B3938B74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подарок Рисунок 21">
            <a:extLst>
              <a:ext uri="{FF2B5EF4-FFF2-40B4-BE49-F238E27FC236}">
                <a16:creationId xmlns:a16="http://schemas.microsoft.com/office/drawing/2014/main" id="{CEE50D0F-A848-43B6-8E30-3A6ED80F729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465973" y="739496"/>
            <a:ext cx="700805" cy="75805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238AF840-1F71-45CD-8AF4-4CBA12E814E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0" y="414523"/>
            <a:ext cx="5768438" cy="5768438"/>
          </a:xfrm>
          <a:prstGeom prst="rect">
            <a:avLst/>
          </a:prstGeom>
        </p:spPr>
      </p:pic>
      <p:pic>
        <p:nvPicPr>
          <p:cNvPr id="151" name="Picture 15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20977" y="285239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2024-08-25T21:40:06Z</dcterms:created>
  <dcterms:modified xsi:type="dcterms:W3CDTF">2024-08-27T13:52:28Z</dcterms:modified>
</cp:coreProperties>
</file>