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65" autoAdjust="0"/>
    <p:restoredTop sz="94660"/>
  </p:normalViewPr>
  <p:slideViewPr>
    <p:cSldViewPr snapToGrid="0">
      <p:cViewPr>
        <p:scale>
          <a:sx n="50" d="100"/>
          <a:sy n="50" d="100"/>
        </p:scale>
        <p:origin x="2538" y="1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C4D944-8EDA-4478-95C9-099E377B60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B8DE41F-0D24-4A7A-9F27-427D914DB4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CEBE58-C1EF-4253-9B9D-E1F978600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416E1-4747-4F3F-A587-339D30C45D76}" type="datetimeFigureOut">
              <a:rPr lang="ru-UA" smtClean="0"/>
              <a:t>14.11.2024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9D9B29-9FA7-4148-A1F1-0D8AB815D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18265B-3B59-4C83-A8C8-D19FEBD5E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49B26-01B1-42AA-8A60-E746AEA9DE4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36231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4986D6-556D-41F4-86F4-FF172B409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819C253-64A7-4180-A97E-63329DE586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8B53B1-BC01-4543-9559-BCC42CADC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416E1-4747-4F3F-A587-339D30C45D76}" type="datetimeFigureOut">
              <a:rPr lang="ru-UA" smtClean="0"/>
              <a:t>14.11.2024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AA93B8-8D83-42DB-9882-B2B0A428C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7C3C4D-54D9-4D9A-BB54-B1A06BE24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49B26-01B1-42AA-8A60-E746AEA9DE4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005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AEAE86B-7FDA-442F-85DD-D5B90293D9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518036F-420F-4F01-9705-7B1CF064C5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4EBFDF-A2AB-4032-BDF6-A288B5853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416E1-4747-4F3F-A587-339D30C45D76}" type="datetimeFigureOut">
              <a:rPr lang="ru-UA" smtClean="0"/>
              <a:t>14.11.2024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3A152E-D462-48D6-A6B6-E45CB8F42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68D4D2-C11A-40B7-8A74-FAC0F1D9D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49B26-01B1-42AA-8A60-E746AEA9DE4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50007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E0D97D-20D9-4B35-981B-BA8339EC2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832AB3-1C03-4956-9F08-AAF13360E3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C7D480-8596-4045-AC71-DC238EF53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416E1-4747-4F3F-A587-339D30C45D76}" type="datetimeFigureOut">
              <a:rPr lang="ru-UA" smtClean="0"/>
              <a:t>14.11.2024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B450EF-DF00-421B-BFCF-EA2A73C80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92CD51-36DB-401D-B5F1-B76072CB6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49B26-01B1-42AA-8A60-E746AEA9DE4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90127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AF161F-AE9A-4C87-99BD-2E5460058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65B34C5-80E6-42CB-A88D-520E6D794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00956D-9DB8-4D26-85E9-0B6199233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416E1-4747-4F3F-A587-339D30C45D76}" type="datetimeFigureOut">
              <a:rPr lang="ru-UA" smtClean="0"/>
              <a:t>14.11.2024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32B740-4DE0-4BD9-AE2F-DCF7D4571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1B8875-F2DE-42BA-8107-181A90033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49B26-01B1-42AA-8A60-E746AEA9DE4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0181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78DCD1-FB47-4538-B91F-D06FBB8F3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E733974-38C4-4122-B68B-4C97B8FB35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40D82B5-F42E-4FDA-92B4-F3386C935A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6527ABD-16C2-415C-9E90-6CA5F1CB0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416E1-4747-4F3F-A587-339D30C45D76}" type="datetimeFigureOut">
              <a:rPr lang="ru-UA" smtClean="0"/>
              <a:t>14.11.2024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1658E80-5700-4921-A996-DCC753B6C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4EFFC93-2C5D-4723-9557-857C2AE28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49B26-01B1-42AA-8A60-E746AEA9DE4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6882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DA1BD4-7F46-4CD2-ABEE-63D5A6879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C2EBEA1-754E-4499-8B63-65189F4DD7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D12D4E2-32D6-4901-AF31-13712308E6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5946C69-913B-45D4-9E35-F8CB69910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D15C3F0-D0EA-4FC1-83F7-173C7D6C09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6D7EFEA-9FFA-4ECC-8A66-666D699F5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416E1-4747-4F3F-A587-339D30C45D76}" type="datetimeFigureOut">
              <a:rPr lang="ru-UA" smtClean="0"/>
              <a:t>14.11.2024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3D8AD72-543E-4F46-827D-7D29037A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5E8289F-B769-453D-B0A8-8C289C103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49B26-01B1-42AA-8A60-E746AEA9DE4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27760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A0156F-FC51-440D-9917-73B6CBD71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2A95F16-D45C-4F3C-9007-05837DA07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416E1-4747-4F3F-A587-339D30C45D76}" type="datetimeFigureOut">
              <a:rPr lang="ru-UA" smtClean="0"/>
              <a:t>14.11.2024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68AD5C6-AEB8-47A2-985A-83D0FCF6E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67F2C07-EBB9-45E6-9DC6-4AF3C2AFA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49B26-01B1-42AA-8A60-E746AEA9DE4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57075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AC98E89-2868-4D3E-8CA8-86ABA01C9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416E1-4747-4F3F-A587-339D30C45D76}" type="datetimeFigureOut">
              <a:rPr lang="ru-UA" smtClean="0"/>
              <a:t>14.11.2024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BE627FE-5766-4317-87B9-97153EC44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3F9316F-9A7F-4259-A98C-A9BB1677A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49B26-01B1-42AA-8A60-E746AEA9DE4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2300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CFEE7E-4F95-41B3-A8DC-E44EF5F06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35D668-871E-4256-B234-DBEA0E2D56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8606806-656A-4299-A3DB-3D7EAEC87F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B118817-73BF-460C-8876-9302D8688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416E1-4747-4F3F-A587-339D30C45D76}" type="datetimeFigureOut">
              <a:rPr lang="ru-UA" smtClean="0"/>
              <a:t>14.11.2024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770645-6482-487B-BF30-BDA568D24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607114B-7D77-4AF0-AF05-6AB882916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49B26-01B1-42AA-8A60-E746AEA9DE4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2140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D1325C-09E7-4A92-A085-EEC669FDC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3E0BE9A-ED96-47B0-A4FC-732ED0F5E9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EF717F9-B718-497B-89E3-BA556A7DE9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1E37CEC-B582-40D5-AF97-AAF891FF2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416E1-4747-4F3F-A587-339D30C45D76}" type="datetimeFigureOut">
              <a:rPr lang="ru-UA" smtClean="0"/>
              <a:t>14.11.2024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AF99E31-FE3F-485F-81D4-714D56E71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A4C9298-CD4A-4447-8E83-20985248D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49B26-01B1-42AA-8A60-E746AEA9DE4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740891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C0E860-AC23-4CF0-AFCA-B3501D717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30E1EE-8BA1-4DCC-88A2-C475F1B600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DFB296-2297-45E6-ACD5-64C4D7BA70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6416E1-4747-4F3F-A587-339D30C45D76}" type="datetimeFigureOut">
              <a:rPr lang="ru-UA" smtClean="0"/>
              <a:t>14.11.2024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2C1036-0993-4B50-8E8E-8F57628D2F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0486EF-C3BE-4769-8304-1ED1AC28F5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749B26-01B1-42AA-8A60-E746AEA9DE4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35367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F63AA31-2311-46BC-9AE5-9605BCE57B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4751D2-EDC7-4521-9595-6CBD043A11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" r="769"/>
          <a:stretch/>
        </p:blipFill>
        <p:spPr>
          <a:xfrm>
            <a:off x="1104372" y="521346"/>
            <a:ext cx="6757480" cy="59778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381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1D17DF7-895E-4E8D-A7D0-13B5BB0FFF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884" y="2506293"/>
            <a:ext cx="1587856" cy="157734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C1E0A86-A6C8-4718-A124-A9307BAD58F9}"/>
              </a:ext>
            </a:extLst>
          </p:cNvPr>
          <p:cNvSpPr txBox="1"/>
          <p:nvPr/>
        </p:nvSpPr>
        <p:spPr>
          <a:xfrm>
            <a:off x="2741770" y="5760801"/>
            <a:ext cx="2928687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ru-RU" sz="2400" b="1" dirty="0"/>
              <a:t>АС-АС-АС-СМАЧНИЙ </a:t>
            </a:r>
            <a:endParaRPr lang="ru-UA" sz="2400" b="1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E803E01-3DEC-4492-892D-F645C6C7B3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312" y="5295961"/>
            <a:ext cx="890997" cy="899347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D5DD6CD-3154-4069-A3AF-25C6C88C96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9149" y="2673548"/>
            <a:ext cx="1368950" cy="100486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8247BD3-9033-49B5-A152-D62911786A45}"/>
              </a:ext>
            </a:extLst>
          </p:cNvPr>
          <p:cNvSpPr txBox="1"/>
          <p:nvPr/>
        </p:nvSpPr>
        <p:spPr>
          <a:xfrm>
            <a:off x="2077763" y="5743461"/>
            <a:ext cx="3645742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ru-RU" sz="2400" b="1" dirty="0"/>
              <a:t>АС-АС-АС-ДУЖЕ ПОТРІБЕН</a:t>
            </a:r>
            <a:endParaRPr lang="ru-UA" sz="2400" b="1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8F7CCBC-0C69-4AC4-B7E1-79573D1E2E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828776" y="5473613"/>
            <a:ext cx="835576" cy="83557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3AAC1E4-8787-4E21-B0B2-CF1FE234C6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3948" y="2544365"/>
            <a:ext cx="1329570" cy="132957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3C4CF23-09F3-49B0-BCFC-06A39AB985EA}"/>
              </a:ext>
            </a:extLst>
          </p:cNvPr>
          <p:cNvSpPr txBox="1"/>
          <p:nvPr/>
        </p:nvSpPr>
        <p:spPr>
          <a:xfrm>
            <a:off x="2276632" y="5754034"/>
            <a:ext cx="329769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ru-RU" sz="2400" b="1" dirty="0"/>
              <a:t>ОС-ОС-ОС-МИ КУПИЛИ</a:t>
            </a:r>
            <a:endParaRPr lang="ru-UA" sz="2400" b="1" dirty="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28AD867-E10B-4BB2-94DD-292FF1E6FF4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48970" y="5304182"/>
            <a:ext cx="1153622" cy="1153622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9783C0D-367C-4101-9F1A-B95FC61687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0132" y="2841786"/>
            <a:ext cx="1378306" cy="94439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7675830-6A92-4263-BB36-80DA10ECB1BF}"/>
              </a:ext>
            </a:extLst>
          </p:cNvPr>
          <p:cNvSpPr txBox="1"/>
          <p:nvPr/>
        </p:nvSpPr>
        <p:spPr>
          <a:xfrm>
            <a:off x="2161150" y="5742714"/>
            <a:ext cx="3595921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ru-RU" sz="2400" b="1" dirty="0"/>
              <a:t>ОС-ОС-ОС-В САДУ БАГАТО</a:t>
            </a:r>
            <a:endParaRPr lang="ru-UA" sz="2400" b="1" dirty="0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48BB85A-30C3-4CCB-B101-54E5A115EBD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07272" y="5375054"/>
            <a:ext cx="847412" cy="847412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B319EA3-EC0E-4703-8A07-3C8A9C63903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0884" y="2896289"/>
            <a:ext cx="1594698" cy="79734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08432F4-A91D-44DE-8841-0A8E86C50F03}"/>
              </a:ext>
            </a:extLst>
          </p:cNvPr>
          <p:cNvSpPr txBox="1"/>
          <p:nvPr/>
        </p:nvSpPr>
        <p:spPr>
          <a:xfrm>
            <a:off x="1881185" y="5755518"/>
            <a:ext cx="3868431" cy="43088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ru-RU" sz="2200" b="1" dirty="0"/>
              <a:t>ОС-ОС-ОС-СТИГЛИЙ АБРИКОС </a:t>
            </a:r>
            <a:endParaRPr lang="ru-UA" sz="2200" b="1" dirty="0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4D48EB3-6FB7-4BED-A6F2-2D828A714B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4314" y="2673548"/>
            <a:ext cx="1368950" cy="100486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F1D98AF8-A938-43AE-A42D-C84F9CBDAE7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6632" y="2446930"/>
            <a:ext cx="1368950" cy="140220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93EE9360-F38A-4943-86FA-20013A5E0D7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9590" y="2429866"/>
            <a:ext cx="1383729" cy="1402204"/>
          </a:xfrm>
          <a:prstGeom prst="rect">
            <a:avLst/>
          </a:prstGeom>
        </p:spPr>
      </p:pic>
      <p:pic>
        <p:nvPicPr>
          <p:cNvPr id="42" name="подарок Рисунок 21">
            <a:extLst>
              <a:ext uri="{FF2B5EF4-FFF2-40B4-BE49-F238E27FC236}">
                <a16:creationId xmlns:a16="http://schemas.microsoft.com/office/drawing/2014/main" id="{1156887A-B104-40AE-A71B-BC9F19527461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40646" y="5702704"/>
            <a:ext cx="893403" cy="966381"/>
          </a:xfrm>
          <a:prstGeom prst="rect">
            <a:avLst/>
          </a:prstGeom>
        </p:spPr>
      </p:pic>
      <p:pic>
        <p:nvPicPr>
          <p:cNvPr id="3" name="Рисунок 2" descr="Изображение выглядит как апельсин, фрукт, рисунок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2FECD66E-C37C-32E6-B277-0706678A5B1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145" y="5207158"/>
            <a:ext cx="1121626" cy="1160143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8E385F4-AA6C-4D61-90B0-BD477594F213}"/>
              </a:ext>
            </a:extLst>
          </p:cNvPr>
          <p:cNvSpPr txBox="1"/>
          <p:nvPr/>
        </p:nvSpPr>
        <p:spPr>
          <a:xfrm>
            <a:off x="2930159" y="5736134"/>
            <a:ext cx="2666114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ru-RU" sz="2400" b="1" dirty="0"/>
              <a:t>УС-УС-УС-НАС ВЕЗЕ</a:t>
            </a:r>
            <a:endParaRPr lang="ru-UA" sz="2400" b="1" dirty="0"/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0E2C1F43-E2D6-4432-99C7-382B84F7DFE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44653" y="5157846"/>
            <a:ext cx="1341390" cy="1341390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8C257648-2AB1-4E37-A7AF-FAD301B2FAE6}"/>
              </a:ext>
            </a:extLst>
          </p:cNvPr>
          <p:cNvSpPr txBox="1"/>
          <p:nvPr/>
        </p:nvSpPr>
        <p:spPr>
          <a:xfrm>
            <a:off x="2719248" y="5757760"/>
            <a:ext cx="2854243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ru-RU" sz="2400" b="1" dirty="0"/>
              <a:t>УС-УС-УС-КОЛЮЧИЙ</a:t>
            </a:r>
            <a:endParaRPr lang="ru-UA" sz="2400" b="1" dirty="0"/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EF1FE4A8-1B5A-4060-8465-F0ECABE0209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707272" y="5201139"/>
            <a:ext cx="1069989" cy="1069989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C69A07B1-599F-44DC-94B8-58A2F8F3DE0D}"/>
              </a:ext>
            </a:extLst>
          </p:cNvPr>
          <p:cNvSpPr txBox="1"/>
          <p:nvPr/>
        </p:nvSpPr>
        <p:spPr>
          <a:xfrm>
            <a:off x="2113259" y="5767038"/>
            <a:ext cx="3662862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ru-RU" sz="2400" b="1" dirty="0"/>
              <a:t>УС-УС-УС-НА СТОЛІ СТОЇТЬ</a:t>
            </a:r>
            <a:endParaRPr lang="ru-UA" sz="2400" b="1" dirty="0"/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F4C8DB31-0970-4C07-8971-09B0A77F753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771576" y="5324181"/>
            <a:ext cx="906506" cy="90650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A02F32D0-573D-474F-BF79-18E44B02838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0014" y="503038"/>
            <a:ext cx="5591275" cy="5727649"/>
          </a:xfrm>
          <a:prstGeom prst="rect">
            <a:avLst/>
          </a:prstGeom>
        </p:spPr>
      </p:pic>
      <p:pic>
        <p:nvPicPr>
          <p:cNvPr id="245" name="Picture 244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974233" y="2673548"/>
            <a:ext cx="2524125" cy="412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32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07407E-6 L 0.20795 0.3078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91" y="15394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31" dur="175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19075 0.32685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31" y="1634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59" dur="175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07407E-6 L 0.19076 0.31227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31" y="15602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7" dur="175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1.85185E-6 L 0.19023 0.29699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14838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15" dur="175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07407E-6 L 0.18789 0.29237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8" y="14606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43" dur="175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500"/>
                            </p:stCondLst>
                            <p:childTnLst>
                              <p:par>
                                <p:cTn id="1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0"/>
                            </p:stCondLst>
                            <p:childTnLst>
                              <p:par>
                                <p:cTn id="16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96296E-6 L 0.18541 0.30973 " pathEditMode="relative" rAng="0" ptsTypes="AA">
                                      <p:cBhvr>
                                        <p:cTn id="16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15486"/>
                                    </p:animMotion>
                                  </p:childTnLst>
                                </p:cTn>
                              </p:par>
                              <p:par>
                                <p:cTn id="170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71" dur="175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500"/>
                            </p:stCondLst>
                            <p:childTnLst>
                              <p:par>
                                <p:cTn id="1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00"/>
                            </p:stCondLst>
                            <p:childTnLst>
                              <p:par>
                                <p:cTn id="1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22222E-6 L 0.19844 0.31366 " pathEditMode="relative" rAng="0" ptsTypes="AA">
                                      <p:cBhvr>
                                        <p:cTn id="19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22" y="15671"/>
                                    </p:animMotion>
                                  </p:childTnLst>
                                </p:cTn>
                              </p:par>
                              <p:par>
                                <p:cTn id="198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99" dur="175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500"/>
                            </p:stCondLst>
                            <p:childTnLst>
                              <p:par>
                                <p:cTn id="2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00"/>
                            </p:stCondLst>
                            <p:childTnLst>
                              <p:par>
                                <p:cTn id="2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48148E-6 L 0.19063 0.31621 " pathEditMode="relative" rAng="0" ptsTypes="AA">
                                      <p:cBhvr>
                                        <p:cTn id="22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31" y="15810"/>
                                    </p:animMotion>
                                  </p:childTnLst>
                                </p:cTn>
                              </p:par>
                              <p:par>
                                <p:cTn id="226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227" dur="175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20" grpId="0" animBg="1"/>
      <p:bldP spid="20" grpId="1" animBg="1"/>
      <p:bldP spid="23" grpId="0" animBg="1"/>
      <p:bldP spid="23" grpId="1" animBg="1"/>
      <p:bldP spid="26" grpId="0" animBg="1"/>
      <p:bldP spid="26" grpId="1" animBg="1"/>
      <p:bldP spid="29" grpId="0" animBg="1"/>
      <p:bldP spid="29" grpId="1" animBg="1"/>
      <p:bldP spid="32" grpId="0" animBg="1"/>
      <p:bldP spid="32" grpId="1" animBg="1"/>
      <p:bldP spid="35" grpId="0" animBg="1"/>
      <p:bldP spid="35" grpId="1" animBg="1"/>
      <p:bldP spid="38" grpId="0" animBg="1"/>
      <p:bldP spid="38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16</Words>
  <Application>Microsoft Office PowerPoint</Application>
  <PresentationFormat>Широкоэкранный</PresentationFormat>
  <Paragraphs>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14</cp:revision>
  <dcterms:created xsi:type="dcterms:W3CDTF">2024-08-21T20:56:10Z</dcterms:created>
  <dcterms:modified xsi:type="dcterms:W3CDTF">2024-11-14T09:44:38Z</dcterms:modified>
</cp:coreProperties>
</file>