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845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582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686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347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161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345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676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6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220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159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40451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67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33" Type="http://schemas.openxmlformats.org/officeDocument/2006/relationships/image" Target="../media/image31.png"/><Relationship Id="rId34" Type="http://schemas.openxmlformats.org/officeDocument/2006/relationships/image" Target="../media/image32.png"/><Relationship Id="rId35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520413"/>
              </p:ext>
            </p:extLst>
          </p:nvPr>
        </p:nvGraphicFramePr>
        <p:xfrm>
          <a:off x="1848792" y="723964"/>
          <a:ext cx="7564343" cy="538731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60724">
                  <a:extLst>
                    <a:ext uri="{9D8B030D-6E8A-4147-A177-3AD203B41FA5}">
                      <a16:colId xmlns:a16="http://schemas.microsoft.com/office/drawing/2014/main" val="2877664402"/>
                    </a:ext>
                  </a:extLst>
                </a:gridCol>
                <a:gridCol w="1221942">
                  <a:extLst>
                    <a:ext uri="{9D8B030D-6E8A-4147-A177-3AD203B41FA5}">
                      <a16:colId xmlns:a16="http://schemas.microsoft.com/office/drawing/2014/main" val="3009979808"/>
                    </a:ext>
                  </a:extLst>
                </a:gridCol>
                <a:gridCol w="1299505">
                  <a:extLst>
                    <a:ext uri="{9D8B030D-6E8A-4147-A177-3AD203B41FA5}">
                      <a16:colId xmlns:a16="http://schemas.microsoft.com/office/drawing/2014/main" val="3164466168"/>
                    </a:ext>
                  </a:extLst>
                </a:gridCol>
                <a:gridCol w="1260724">
                  <a:extLst>
                    <a:ext uri="{9D8B030D-6E8A-4147-A177-3AD203B41FA5}">
                      <a16:colId xmlns:a16="http://schemas.microsoft.com/office/drawing/2014/main" val="104232243"/>
                    </a:ext>
                  </a:extLst>
                </a:gridCol>
                <a:gridCol w="1260724">
                  <a:extLst>
                    <a:ext uri="{9D8B030D-6E8A-4147-A177-3AD203B41FA5}">
                      <a16:colId xmlns:a16="http://schemas.microsoft.com/office/drawing/2014/main" val="3407023156"/>
                    </a:ext>
                  </a:extLst>
                </a:gridCol>
                <a:gridCol w="1260724">
                  <a:extLst>
                    <a:ext uri="{9D8B030D-6E8A-4147-A177-3AD203B41FA5}">
                      <a16:colId xmlns:a16="http://schemas.microsoft.com/office/drawing/2014/main" val="2362387502"/>
                    </a:ext>
                  </a:extLst>
                </a:gridCol>
              </a:tblGrid>
              <a:tr h="863854"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687330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819921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977464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327787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086572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268866"/>
                  </a:ext>
                </a:extLst>
              </a:tr>
            </a:tbl>
          </a:graphicData>
        </a:graphic>
      </p:graphicFrame>
      <p:sp>
        <p:nvSpPr>
          <p:cNvPr id="43" name="2">
            <a:extLst>
              <a:ext uri="{FF2B5EF4-FFF2-40B4-BE49-F238E27FC236}">
                <a16:creationId xmlns:a16="http://schemas.microsoft.com/office/drawing/2014/main" id="{6EE8FB5F-7BA3-A89C-9A72-E89C59DB4C8E}"/>
              </a:ext>
            </a:extLst>
          </p:cNvPr>
          <p:cNvSpPr/>
          <p:nvPr/>
        </p:nvSpPr>
        <p:spPr>
          <a:xfrm>
            <a:off x="8363125" y="3064983"/>
            <a:ext cx="933718" cy="49434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94574B9A-2EDC-79D4-FA3B-714AD558EC94}"/>
              </a:ext>
            </a:extLst>
          </p:cNvPr>
          <p:cNvGrpSpPr/>
          <p:nvPr/>
        </p:nvGrpSpPr>
        <p:grpSpPr>
          <a:xfrm>
            <a:off x="5915487" y="1672861"/>
            <a:ext cx="739099" cy="739099"/>
            <a:chOff x="5240666" y="2689901"/>
            <a:chExt cx="739099" cy="739099"/>
          </a:xfrm>
        </p:grpSpPr>
        <p:pic>
          <p:nvPicPr>
            <p:cNvPr id="112" name="Рисунок 111">
              <a:extLst>
                <a:ext uri="{FF2B5EF4-FFF2-40B4-BE49-F238E27FC236}">
                  <a16:creationId xmlns:a16="http://schemas.microsoft.com/office/drawing/2014/main" id="{071C31CE-D49E-B22F-0660-36331DA19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13" name="Picture 4">
              <a:extLst>
                <a:ext uri="{FF2B5EF4-FFF2-40B4-BE49-F238E27FC236}">
                  <a16:creationId xmlns:a16="http://schemas.microsoft.com/office/drawing/2014/main" id="{10CCA8D8-54EB-502C-356A-9F40E96F70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3" name="Группа 122">
            <a:extLst>
              <a:ext uri="{FF2B5EF4-FFF2-40B4-BE49-F238E27FC236}">
                <a16:creationId xmlns:a16="http://schemas.microsoft.com/office/drawing/2014/main" id="{3B36E06A-EDA8-C5B2-462C-E3E9CB8C4AB1}"/>
              </a:ext>
            </a:extLst>
          </p:cNvPr>
          <p:cNvGrpSpPr/>
          <p:nvPr/>
        </p:nvGrpSpPr>
        <p:grpSpPr>
          <a:xfrm>
            <a:off x="8441672" y="2554582"/>
            <a:ext cx="739099" cy="739099"/>
            <a:chOff x="5240666" y="2689901"/>
            <a:chExt cx="739099" cy="739099"/>
          </a:xfrm>
        </p:grpSpPr>
        <p:pic>
          <p:nvPicPr>
            <p:cNvPr id="124" name="Рисунок 123">
              <a:extLst>
                <a:ext uri="{FF2B5EF4-FFF2-40B4-BE49-F238E27FC236}">
                  <a16:creationId xmlns:a16="http://schemas.microsoft.com/office/drawing/2014/main" id="{FD67263E-0694-7B35-BD0F-428E16AC3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25" name="Picture 4">
              <a:extLst>
                <a:ext uri="{FF2B5EF4-FFF2-40B4-BE49-F238E27FC236}">
                  <a16:creationId xmlns:a16="http://schemas.microsoft.com/office/drawing/2014/main" id="{CEB7CE0E-8EB0-ED1A-D0E4-3B52BD3F05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6" name="2">
            <a:extLst>
              <a:ext uri="{FF2B5EF4-FFF2-40B4-BE49-F238E27FC236}">
                <a16:creationId xmlns:a16="http://schemas.microsoft.com/office/drawing/2014/main" id="{16717594-0A52-2547-CA38-235720237916}"/>
              </a:ext>
            </a:extLst>
          </p:cNvPr>
          <p:cNvSpPr/>
          <p:nvPr/>
        </p:nvSpPr>
        <p:spPr>
          <a:xfrm>
            <a:off x="8320103" y="2539292"/>
            <a:ext cx="904686" cy="7012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27" name="Группа 126">
            <a:extLst>
              <a:ext uri="{FF2B5EF4-FFF2-40B4-BE49-F238E27FC236}">
                <a16:creationId xmlns:a16="http://schemas.microsoft.com/office/drawing/2014/main" id="{C6C3645A-69BC-F26B-F521-96B3C9398D89}"/>
              </a:ext>
            </a:extLst>
          </p:cNvPr>
          <p:cNvGrpSpPr/>
          <p:nvPr/>
        </p:nvGrpSpPr>
        <p:grpSpPr>
          <a:xfrm>
            <a:off x="8436785" y="1603297"/>
            <a:ext cx="739099" cy="739099"/>
            <a:chOff x="5240666" y="2689901"/>
            <a:chExt cx="739099" cy="739099"/>
          </a:xfrm>
        </p:grpSpPr>
        <p:pic>
          <p:nvPicPr>
            <p:cNvPr id="128" name="Рисунок 127">
              <a:extLst>
                <a:ext uri="{FF2B5EF4-FFF2-40B4-BE49-F238E27FC236}">
                  <a16:creationId xmlns:a16="http://schemas.microsoft.com/office/drawing/2014/main" id="{CD5668B5-436C-CC24-0732-01F80BA78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29" name="Picture 4">
              <a:extLst>
                <a:ext uri="{FF2B5EF4-FFF2-40B4-BE49-F238E27FC236}">
                  <a16:creationId xmlns:a16="http://schemas.microsoft.com/office/drawing/2014/main" id="{5B5FF81C-2898-D3D5-8CBC-4E8B9BDE0A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0" name="2">
            <a:extLst>
              <a:ext uri="{FF2B5EF4-FFF2-40B4-BE49-F238E27FC236}">
                <a16:creationId xmlns:a16="http://schemas.microsoft.com/office/drawing/2014/main" id="{56458C39-B747-B806-6243-B0C9FA0683C7}"/>
              </a:ext>
            </a:extLst>
          </p:cNvPr>
          <p:cNvSpPr/>
          <p:nvPr/>
        </p:nvSpPr>
        <p:spPr>
          <a:xfrm>
            <a:off x="8270971" y="1749129"/>
            <a:ext cx="915295" cy="50258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59941BA3-C5FD-45C3-5C2B-F61812EAF616}"/>
              </a:ext>
            </a:extLst>
          </p:cNvPr>
          <p:cNvGrpSpPr/>
          <p:nvPr/>
        </p:nvGrpSpPr>
        <p:grpSpPr>
          <a:xfrm>
            <a:off x="4591133" y="3453496"/>
            <a:ext cx="739099" cy="739099"/>
            <a:chOff x="5240666" y="2689901"/>
            <a:chExt cx="739099" cy="739099"/>
          </a:xfrm>
        </p:grpSpPr>
        <p:pic>
          <p:nvPicPr>
            <p:cNvPr id="132" name="Рисунок 131">
              <a:extLst>
                <a:ext uri="{FF2B5EF4-FFF2-40B4-BE49-F238E27FC236}">
                  <a16:creationId xmlns:a16="http://schemas.microsoft.com/office/drawing/2014/main" id="{7546CA38-A41C-5944-E578-BCDAA43FB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33" name="Picture 4">
              <a:extLst>
                <a:ext uri="{FF2B5EF4-FFF2-40B4-BE49-F238E27FC236}">
                  <a16:creationId xmlns:a16="http://schemas.microsoft.com/office/drawing/2014/main" id="{32BE59C3-A3B8-501C-AD46-95B98B4A25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4" name="2">
            <a:extLst>
              <a:ext uri="{FF2B5EF4-FFF2-40B4-BE49-F238E27FC236}">
                <a16:creationId xmlns:a16="http://schemas.microsoft.com/office/drawing/2014/main" id="{03CE0DFF-50AF-A956-7431-F1B1DE9A4A3F}"/>
              </a:ext>
            </a:extLst>
          </p:cNvPr>
          <p:cNvSpPr/>
          <p:nvPr/>
        </p:nvSpPr>
        <p:spPr>
          <a:xfrm>
            <a:off x="3440472" y="3311440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38" name="2">
            <a:extLst>
              <a:ext uri="{FF2B5EF4-FFF2-40B4-BE49-F238E27FC236}">
                <a16:creationId xmlns:a16="http://schemas.microsoft.com/office/drawing/2014/main" id="{81CF065F-81EB-8A78-6918-062F153E40C2}"/>
              </a:ext>
            </a:extLst>
          </p:cNvPr>
          <p:cNvSpPr/>
          <p:nvPr/>
        </p:nvSpPr>
        <p:spPr>
          <a:xfrm>
            <a:off x="5168746" y="3862644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F9A136A0-8305-1811-7A33-C2D9ED6BA463}"/>
              </a:ext>
            </a:extLst>
          </p:cNvPr>
          <p:cNvGrpSpPr/>
          <p:nvPr/>
        </p:nvGrpSpPr>
        <p:grpSpPr>
          <a:xfrm>
            <a:off x="7162483" y="3450958"/>
            <a:ext cx="739099" cy="739099"/>
            <a:chOff x="5240666" y="2689901"/>
            <a:chExt cx="739099" cy="739099"/>
          </a:xfrm>
        </p:grpSpPr>
        <p:pic>
          <p:nvPicPr>
            <p:cNvPr id="140" name="Рисунок 139">
              <a:extLst>
                <a:ext uri="{FF2B5EF4-FFF2-40B4-BE49-F238E27FC236}">
                  <a16:creationId xmlns:a16="http://schemas.microsoft.com/office/drawing/2014/main" id="{0616C0CA-6E34-8640-41E2-3B894399D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41" name="Picture 4">
              <a:extLst>
                <a:ext uri="{FF2B5EF4-FFF2-40B4-BE49-F238E27FC236}">
                  <a16:creationId xmlns:a16="http://schemas.microsoft.com/office/drawing/2014/main" id="{3479649C-2235-9E6A-99D1-B76DF30DFB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2" name="2">
            <a:extLst>
              <a:ext uri="{FF2B5EF4-FFF2-40B4-BE49-F238E27FC236}">
                <a16:creationId xmlns:a16="http://schemas.microsoft.com/office/drawing/2014/main" id="{308AD63C-DF48-2032-1BA9-8E28994448BA}"/>
              </a:ext>
            </a:extLst>
          </p:cNvPr>
          <p:cNvSpPr/>
          <p:nvPr/>
        </p:nvSpPr>
        <p:spPr>
          <a:xfrm>
            <a:off x="6122736" y="3836732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46" name="2">
            <a:extLst>
              <a:ext uri="{FF2B5EF4-FFF2-40B4-BE49-F238E27FC236}">
                <a16:creationId xmlns:a16="http://schemas.microsoft.com/office/drawing/2014/main" id="{83C52D1A-4D00-C7C9-125E-F1245381E0BE}"/>
              </a:ext>
            </a:extLst>
          </p:cNvPr>
          <p:cNvSpPr/>
          <p:nvPr/>
        </p:nvSpPr>
        <p:spPr>
          <a:xfrm>
            <a:off x="4090633" y="5304788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47" name="Группа 146">
            <a:extLst>
              <a:ext uri="{FF2B5EF4-FFF2-40B4-BE49-F238E27FC236}">
                <a16:creationId xmlns:a16="http://schemas.microsoft.com/office/drawing/2014/main" id="{44BA00F2-0182-967A-8B67-CD92B0C5F631}"/>
              </a:ext>
            </a:extLst>
          </p:cNvPr>
          <p:cNvGrpSpPr/>
          <p:nvPr/>
        </p:nvGrpSpPr>
        <p:grpSpPr>
          <a:xfrm>
            <a:off x="4590220" y="4372944"/>
            <a:ext cx="739099" cy="739099"/>
            <a:chOff x="5240666" y="2689901"/>
            <a:chExt cx="739099" cy="739099"/>
          </a:xfrm>
        </p:grpSpPr>
        <p:pic>
          <p:nvPicPr>
            <p:cNvPr id="148" name="Рисунок 147">
              <a:extLst>
                <a:ext uri="{FF2B5EF4-FFF2-40B4-BE49-F238E27FC236}">
                  <a16:creationId xmlns:a16="http://schemas.microsoft.com/office/drawing/2014/main" id="{DFED2218-CC3C-D331-8FE0-867700F89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49" name="Picture 4">
              <a:extLst>
                <a:ext uri="{FF2B5EF4-FFF2-40B4-BE49-F238E27FC236}">
                  <a16:creationId xmlns:a16="http://schemas.microsoft.com/office/drawing/2014/main" id="{C7697B51-9CBB-08D0-301B-FDDA47ADAD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0" name="2">
            <a:extLst>
              <a:ext uri="{FF2B5EF4-FFF2-40B4-BE49-F238E27FC236}">
                <a16:creationId xmlns:a16="http://schemas.microsoft.com/office/drawing/2014/main" id="{AE886BF8-A980-7CB4-A687-44A6DCD2E21A}"/>
              </a:ext>
            </a:extLst>
          </p:cNvPr>
          <p:cNvSpPr/>
          <p:nvPr/>
        </p:nvSpPr>
        <p:spPr>
          <a:xfrm>
            <a:off x="4553273" y="4460202"/>
            <a:ext cx="869122" cy="58215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3" name="брызги">
            <a:extLst>
              <a:ext uri="{FF2B5EF4-FFF2-40B4-BE49-F238E27FC236}">
                <a16:creationId xmlns:a16="http://schemas.microsoft.com/office/drawing/2014/main" id="{6982D39C-C76E-07D5-E10A-BDC6D2455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3077" y="2502188"/>
            <a:ext cx="863304" cy="86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" name="1">
            <a:extLst>
              <a:ext uri="{FF2B5EF4-FFF2-40B4-BE49-F238E27FC236}">
                <a16:creationId xmlns:a16="http://schemas.microsoft.com/office/drawing/2014/main" id="{1892A6A8-6598-6D4A-9820-580F2F94FCBD}"/>
              </a:ext>
            </a:extLst>
          </p:cNvPr>
          <p:cNvSpPr/>
          <p:nvPr/>
        </p:nvSpPr>
        <p:spPr>
          <a:xfrm>
            <a:off x="3213171" y="2558114"/>
            <a:ext cx="868641" cy="60610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5" name="брызги">
            <a:extLst>
              <a:ext uri="{FF2B5EF4-FFF2-40B4-BE49-F238E27FC236}">
                <a16:creationId xmlns:a16="http://schemas.microsoft.com/office/drawing/2014/main" id="{61847704-3909-83A6-E624-99093179E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2587" y="3369665"/>
            <a:ext cx="887819" cy="88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" name="1">
            <a:extLst>
              <a:ext uri="{FF2B5EF4-FFF2-40B4-BE49-F238E27FC236}">
                <a16:creationId xmlns:a16="http://schemas.microsoft.com/office/drawing/2014/main" id="{E416AC28-A9D4-1D12-06BF-1EED892112E5}"/>
              </a:ext>
            </a:extLst>
          </p:cNvPr>
          <p:cNvSpPr/>
          <p:nvPr/>
        </p:nvSpPr>
        <p:spPr>
          <a:xfrm>
            <a:off x="3223557" y="3516066"/>
            <a:ext cx="974616" cy="56517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7" name="брызги">
            <a:extLst>
              <a:ext uri="{FF2B5EF4-FFF2-40B4-BE49-F238E27FC236}">
                <a16:creationId xmlns:a16="http://schemas.microsoft.com/office/drawing/2014/main" id="{52BF42D9-58AA-ABD8-3B8F-72FD8B504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7475" y="4220748"/>
            <a:ext cx="944535" cy="94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" name="1">
            <a:extLst>
              <a:ext uri="{FF2B5EF4-FFF2-40B4-BE49-F238E27FC236}">
                <a16:creationId xmlns:a16="http://schemas.microsoft.com/office/drawing/2014/main" id="{2DA52FD3-8777-5889-E73A-29AB76444774}"/>
              </a:ext>
            </a:extLst>
          </p:cNvPr>
          <p:cNvSpPr/>
          <p:nvPr/>
        </p:nvSpPr>
        <p:spPr>
          <a:xfrm>
            <a:off x="3295544" y="4446091"/>
            <a:ext cx="870839" cy="6532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9" name="брызги">
            <a:extLst>
              <a:ext uri="{FF2B5EF4-FFF2-40B4-BE49-F238E27FC236}">
                <a16:creationId xmlns:a16="http://schemas.microsoft.com/office/drawing/2014/main" id="{FFFE423A-6ED4-5F4B-F079-10EA10871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21474" y="4272526"/>
            <a:ext cx="933669" cy="93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" name="1">
            <a:extLst>
              <a:ext uri="{FF2B5EF4-FFF2-40B4-BE49-F238E27FC236}">
                <a16:creationId xmlns:a16="http://schemas.microsoft.com/office/drawing/2014/main" id="{397F886C-AE13-75BB-21F6-E342913FB265}"/>
              </a:ext>
            </a:extLst>
          </p:cNvPr>
          <p:cNvSpPr/>
          <p:nvPr/>
        </p:nvSpPr>
        <p:spPr>
          <a:xfrm>
            <a:off x="5879242" y="4489470"/>
            <a:ext cx="774371" cy="60990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61" name="брызги">
            <a:extLst>
              <a:ext uri="{FF2B5EF4-FFF2-40B4-BE49-F238E27FC236}">
                <a16:creationId xmlns:a16="http://schemas.microsoft.com/office/drawing/2014/main" id="{E45E61EF-1BA7-CFBA-C898-31232ED7D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2098" y="5154112"/>
            <a:ext cx="914543" cy="91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2" name="1">
            <a:extLst>
              <a:ext uri="{FF2B5EF4-FFF2-40B4-BE49-F238E27FC236}">
                <a16:creationId xmlns:a16="http://schemas.microsoft.com/office/drawing/2014/main" id="{31867115-3603-3D41-29AA-4D0FF8C5E258}"/>
              </a:ext>
            </a:extLst>
          </p:cNvPr>
          <p:cNvSpPr/>
          <p:nvPr/>
        </p:nvSpPr>
        <p:spPr>
          <a:xfrm>
            <a:off x="3349832" y="5333616"/>
            <a:ext cx="665038" cy="57852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63" name="брызги">
            <a:extLst>
              <a:ext uri="{FF2B5EF4-FFF2-40B4-BE49-F238E27FC236}">
                <a16:creationId xmlns:a16="http://schemas.microsoft.com/office/drawing/2014/main" id="{A7379DB8-7720-1C24-7987-FBD967CAD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5061" y="1564604"/>
            <a:ext cx="914414" cy="91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" name="1">
            <a:extLst>
              <a:ext uri="{FF2B5EF4-FFF2-40B4-BE49-F238E27FC236}">
                <a16:creationId xmlns:a16="http://schemas.microsoft.com/office/drawing/2014/main" id="{3E97BF12-1E37-8C8C-33F1-0D9D871D1869}"/>
              </a:ext>
            </a:extLst>
          </p:cNvPr>
          <p:cNvSpPr/>
          <p:nvPr/>
        </p:nvSpPr>
        <p:spPr>
          <a:xfrm>
            <a:off x="4503064" y="1648824"/>
            <a:ext cx="886344" cy="70319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69" name="брызги">
            <a:extLst>
              <a:ext uri="{FF2B5EF4-FFF2-40B4-BE49-F238E27FC236}">
                <a16:creationId xmlns:a16="http://schemas.microsoft.com/office/drawing/2014/main" id="{0426A0FD-7271-5A3D-E4DC-707497E61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2483" y="3356206"/>
            <a:ext cx="948281" cy="94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0" name="1">
            <a:extLst>
              <a:ext uri="{FF2B5EF4-FFF2-40B4-BE49-F238E27FC236}">
                <a16:creationId xmlns:a16="http://schemas.microsoft.com/office/drawing/2014/main" id="{A04D2448-086F-C0AB-F638-7F5A8B217BFD}"/>
              </a:ext>
            </a:extLst>
          </p:cNvPr>
          <p:cNvSpPr/>
          <p:nvPr/>
        </p:nvSpPr>
        <p:spPr>
          <a:xfrm>
            <a:off x="5819719" y="3508612"/>
            <a:ext cx="895351" cy="6434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73" name="брызги">
            <a:extLst>
              <a:ext uri="{FF2B5EF4-FFF2-40B4-BE49-F238E27FC236}">
                <a16:creationId xmlns:a16="http://schemas.microsoft.com/office/drawing/2014/main" id="{CBE6AFAB-FF1C-2214-41B3-3968EB00F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36191" y="2435049"/>
            <a:ext cx="892195" cy="89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" name="1">
            <a:extLst>
              <a:ext uri="{FF2B5EF4-FFF2-40B4-BE49-F238E27FC236}">
                <a16:creationId xmlns:a16="http://schemas.microsoft.com/office/drawing/2014/main" id="{88F6A27D-3D82-12CD-95A7-239696B2551A}"/>
              </a:ext>
            </a:extLst>
          </p:cNvPr>
          <p:cNvSpPr/>
          <p:nvPr/>
        </p:nvSpPr>
        <p:spPr>
          <a:xfrm>
            <a:off x="5834695" y="2601458"/>
            <a:ext cx="883692" cy="56549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75" name="брызги">
            <a:extLst>
              <a:ext uri="{FF2B5EF4-FFF2-40B4-BE49-F238E27FC236}">
                <a16:creationId xmlns:a16="http://schemas.microsoft.com/office/drawing/2014/main" id="{A68DD939-3F6E-514D-C4F8-3E2F1DB21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709" y="2469890"/>
            <a:ext cx="945154" cy="82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6" name="1">
            <a:extLst>
              <a:ext uri="{FF2B5EF4-FFF2-40B4-BE49-F238E27FC236}">
                <a16:creationId xmlns:a16="http://schemas.microsoft.com/office/drawing/2014/main" id="{F4CF3354-A801-5C25-7512-4E530F2D3F4C}"/>
              </a:ext>
            </a:extLst>
          </p:cNvPr>
          <p:cNvSpPr/>
          <p:nvPr/>
        </p:nvSpPr>
        <p:spPr>
          <a:xfrm>
            <a:off x="4524673" y="2650984"/>
            <a:ext cx="895225" cy="59532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93" name="брызги">
            <a:extLst>
              <a:ext uri="{FF2B5EF4-FFF2-40B4-BE49-F238E27FC236}">
                <a16:creationId xmlns:a16="http://schemas.microsoft.com/office/drawing/2014/main" id="{5C9C134C-12A2-7B1A-AFF4-710E0F04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5941" y="4242868"/>
            <a:ext cx="956256" cy="95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" name="1">
            <a:extLst>
              <a:ext uri="{FF2B5EF4-FFF2-40B4-BE49-F238E27FC236}">
                <a16:creationId xmlns:a16="http://schemas.microsoft.com/office/drawing/2014/main" id="{41C5DCC6-9D79-A148-D6A7-9DAEA3187A2E}"/>
              </a:ext>
            </a:extLst>
          </p:cNvPr>
          <p:cNvSpPr/>
          <p:nvPr/>
        </p:nvSpPr>
        <p:spPr>
          <a:xfrm>
            <a:off x="7097921" y="4510699"/>
            <a:ext cx="823063" cy="5656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95" name="брызги">
            <a:extLst>
              <a:ext uri="{FF2B5EF4-FFF2-40B4-BE49-F238E27FC236}">
                <a16:creationId xmlns:a16="http://schemas.microsoft.com/office/drawing/2014/main" id="{AE6291E2-09FB-5AE1-4D4D-BC3DB6C7E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7720" y="1570261"/>
            <a:ext cx="993050" cy="88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" name="1">
            <a:extLst>
              <a:ext uri="{FF2B5EF4-FFF2-40B4-BE49-F238E27FC236}">
                <a16:creationId xmlns:a16="http://schemas.microsoft.com/office/drawing/2014/main" id="{EE36F9CD-A442-7832-065A-5684973B572D}"/>
              </a:ext>
            </a:extLst>
          </p:cNvPr>
          <p:cNvSpPr/>
          <p:nvPr/>
        </p:nvSpPr>
        <p:spPr>
          <a:xfrm>
            <a:off x="7210381" y="1682931"/>
            <a:ext cx="816675" cy="6878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99" name="брызги">
            <a:extLst>
              <a:ext uri="{FF2B5EF4-FFF2-40B4-BE49-F238E27FC236}">
                <a16:creationId xmlns:a16="http://schemas.microsoft.com/office/drawing/2014/main" id="{69DCBC21-0411-1472-D246-33692CE2C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1866" y="2497816"/>
            <a:ext cx="900331" cy="90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0" name="1">
            <a:extLst>
              <a:ext uri="{FF2B5EF4-FFF2-40B4-BE49-F238E27FC236}">
                <a16:creationId xmlns:a16="http://schemas.microsoft.com/office/drawing/2014/main" id="{DC5342BC-4F46-3943-D9A8-AAA8820706B1}"/>
              </a:ext>
            </a:extLst>
          </p:cNvPr>
          <p:cNvSpPr/>
          <p:nvPr/>
        </p:nvSpPr>
        <p:spPr>
          <a:xfrm>
            <a:off x="7126239" y="2611060"/>
            <a:ext cx="868268" cy="6201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205" name="ой  3 брызги">
            <a:extLst>
              <a:ext uri="{FF2B5EF4-FFF2-40B4-BE49-F238E27FC236}">
                <a16:creationId xmlns:a16="http://schemas.microsoft.com/office/drawing/2014/main" id="{1552480A-102C-D7A0-C890-325BC2DF4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63424" y="5192485"/>
            <a:ext cx="930387" cy="93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" name="ой 31">
            <a:extLst>
              <a:ext uri="{FF2B5EF4-FFF2-40B4-BE49-F238E27FC236}">
                <a16:creationId xmlns:a16="http://schemas.microsoft.com/office/drawing/2014/main" id="{1CE7F7CF-652E-2C01-3A14-D98586301EB1}"/>
              </a:ext>
            </a:extLst>
          </p:cNvPr>
          <p:cNvSpPr/>
          <p:nvPr/>
        </p:nvSpPr>
        <p:spPr>
          <a:xfrm>
            <a:off x="8293185" y="5415948"/>
            <a:ext cx="816350" cy="5324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213" name="переимен брызг">
            <a:extLst>
              <a:ext uri="{FF2B5EF4-FFF2-40B4-BE49-F238E27FC236}">
                <a16:creationId xmlns:a16="http://schemas.microsoft.com/office/drawing/2014/main" id="{BE5E5CBB-C8DA-6F6A-D523-6EE8ECA52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82538" y="4288087"/>
            <a:ext cx="926382" cy="92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4" name="фоното">
            <a:extLst>
              <a:ext uri="{FF2B5EF4-FFF2-40B4-BE49-F238E27FC236}">
                <a16:creationId xmlns:a16="http://schemas.microsoft.com/office/drawing/2014/main" id="{98FDC3BB-F0C0-D86C-8C13-AEAFFDB1ED62}"/>
              </a:ext>
            </a:extLst>
          </p:cNvPr>
          <p:cNvSpPr/>
          <p:nvPr/>
        </p:nvSpPr>
        <p:spPr>
          <a:xfrm>
            <a:off x="8320805" y="4504669"/>
            <a:ext cx="927555" cy="5240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230" name="Рисунок 5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0579" y="1546340"/>
            <a:ext cx="937210" cy="93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" name="Рисунок 22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7163" y="2600878"/>
            <a:ext cx="1108613" cy="671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" name="Рисунок 11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0326" y="726264"/>
            <a:ext cx="818834" cy="81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8" name="Рисунок 5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8373" y="814787"/>
            <a:ext cx="1281501" cy="69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9" name="Рисунок 238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0580" y="5304787"/>
            <a:ext cx="935244" cy="72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0" name="Рисунок 33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3161" y="3328074"/>
            <a:ext cx="962663" cy="105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4" name="Группа 243">
            <a:extLst>
              <a:ext uri="{FF2B5EF4-FFF2-40B4-BE49-F238E27FC236}">
                <a16:creationId xmlns:a16="http://schemas.microsoft.com/office/drawing/2014/main" id="{44BA00F2-0182-967A-8B67-CD92B0C5F631}"/>
              </a:ext>
            </a:extLst>
          </p:cNvPr>
          <p:cNvGrpSpPr/>
          <p:nvPr/>
        </p:nvGrpSpPr>
        <p:grpSpPr>
          <a:xfrm>
            <a:off x="7201280" y="5280763"/>
            <a:ext cx="739099" cy="739099"/>
            <a:chOff x="5240666" y="2689901"/>
            <a:chExt cx="739099" cy="739099"/>
          </a:xfrm>
        </p:grpSpPr>
        <p:pic>
          <p:nvPicPr>
            <p:cNvPr id="245" name="Рисунок 244">
              <a:extLst>
                <a:ext uri="{FF2B5EF4-FFF2-40B4-BE49-F238E27FC236}">
                  <a16:creationId xmlns:a16="http://schemas.microsoft.com/office/drawing/2014/main" id="{DFED2218-CC3C-D331-8FE0-867700F89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246" name="Picture 4">
              <a:extLst>
                <a:ext uri="{FF2B5EF4-FFF2-40B4-BE49-F238E27FC236}">
                  <a16:creationId xmlns:a16="http://schemas.microsoft.com/office/drawing/2014/main" id="{C7697B51-9CBB-08D0-301B-FDDA47ADAD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2095660" y="853143"/>
            <a:ext cx="1199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З</a:t>
            </a:r>
            <a:r>
              <a:rPr lang="en-US" sz="3200" b="1" dirty="0"/>
              <a:t>/</a:t>
            </a:r>
            <a:r>
              <a:rPr lang="ru-RU" sz="3200" b="1" dirty="0"/>
              <a:t>С</a:t>
            </a:r>
          </a:p>
        </p:txBody>
      </p:sp>
      <p:sp>
        <p:nvSpPr>
          <p:cNvPr id="85" name="1 корабль таблица 2">
            <a:extLst>
              <a:ext uri="{FF2B5EF4-FFF2-40B4-BE49-F238E27FC236}">
                <a16:creationId xmlns:a16="http://schemas.microsoft.com/office/drawing/2014/main" id="{858DD45A-462E-DF73-7DD5-9D588FD8FE8E}"/>
              </a:ext>
            </a:extLst>
          </p:cNvPr>
          <p:cNvSpPr/>
          <p:nvPr/>
        </p:nvSpPr>
        <p:spPr>
          <a:xfrm>
            <a:off x="3164906" y="1626525"/>
            <a:ext cx="1058724" cy="6896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94574B9A-2EDC-79D4-FA3B-714AD558EC94}"/>
              </a:ext>
            </a:extLst>
          </p:cNvPr>
          <p:cNvGrpSpPr/>
          <p:nvPr/>
        </p:nvGrpSpPr>
        <p:grpSpPr>
          <a:xfrm>
            <a:off x="3310685" y="1649802"/>
            <a:ext cx="739099" cy="739099"/>
            <a:chOff x="5240666" y="2689901"/>
            <a:chExt cx="739099" cy="739099"/>
          </a:xfrm>
        </p:grpSpPr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071C31CE-D49E-B22F-0660-36331DA19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88" name="Picture 4">
              <a:extLst>
                <a:ext uri="{FF2B5EF4-FFF2-40B4-BE49-F238E27FC236}">
                  <a16:creationId xmlns:a16="http://schemas.microsoft.com/office/drawing/2014/main" id="{10CCA8D8-54EB-502C-356A-9F40E96F70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9" name="2 корабль таблица 2">
            <a:extLst>
              <a:ext uri="{FF2B5EF4-FFF2-40B4-BE49-F238E27FC236}">
                <a16:creationId xmlns:a16="http://schemas.microsoft.com/office/drawing/2014/main" id="{9FC27186-83EA-8459-5E7E-0A0977C3F593}"/>
              </a:ext>
            </a:extLst>
          </p:cNvPr>
          <p:cNvSpPr/>
          <p:nvPr/>
        </p:nvSpPr>
        <p:spPr>
          <a:xfrm>
            <a:off x="5754936" y="1699412"/>
            <a:ext cx="1074631" cy="70088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1" name="3 корраааблььь 2">
            <a:extLst>
              <a:ext uri="{FF2B5EF4-FFF2-40B4-BE49-F238E27FC236}">
                <a16:creationId xmlns:a16="http://schemas.microsoft.com/office/drawing/2014/main" id="{9FC27186-83EA-8459-5E7E-0A0977C3F593}"/>
              </a:ext>
            </a:extLst>
          </p:cNvPr>
          <p:cNvSpPr/>
          <p:nvPr/>
        </p:nvSpPr>
        <p:spPr>
          <a:xfrm>
            <a:off x="4601435" y="3479394"/>
            <a:ext cx="954956" cy="57660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7" name="кор 2">
            <a:extLst>
              <a:ext uri="{FF2B5EF4-FFF2-40B4-BE49-F238E27FC236}">
                <a16:creationId xmlns:a16="http://schemas.microsoft.com/office/drawing/2014/main" id="{03CE0DFF-50AF-A956-7431-F1B1DE9A4A3F}"/>
              </a:ext>
            </a:extLst>
          </p:cNvPr>
          <p:cNvSpPr/>
          <p:nvPr/>
        </p:nvSpPr>
        <p:spPr>
          <a:xfrm>
            <a:off x="7132460" y="3473293"/>
            <a:ext cx="884462" cy="6292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8" name="кор 2 2">
            <a:extLst>
              <a:ext uri="{FF2B5EF4-FFF2-40B4-BE49-F238E27FC236}">
                <a16:creationId xmlns:a16="http://schemas.microsoft.com/office/drawing/2014/main" id="{AE886BF8-A980-7CB4-A687-44A6DCD2E21A}"/>
              </a:ext>
            </a:extLst>
          </p:cNvPr>
          <p:cNvSpPr/>
          <p:nvPr/>
        </p:nvSpPr>
        <p:spPr>
          <a:xfrm>
            <a:off x="7056563" y="5386098"/>
            <a:ext cx="890144" cy="53911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01" name="брр 1">
            <a:extLst>
              <a:ext uri="{FF2B5EF4-FFF2-40B4-BE49-F238E27FC236}">
                <a16:creationId xmlns:a16="http://schemas.microsoft.com/office/drawing/2014/main" id="{1892A6A8-6598-6D4A-9820-580F2F94FCBD}"/>
              </a:ext>
            </a:extLst>
          </p:cNvPr>
          <p:cNvSpPr/>
          <p:nvPr/>
        </p:nvSpPr>
        <p:spPr>
          <a:xfrm>
            <a:off x="4642075" y="5440218"/>
            <a:ext cx="725925" cy="44777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02" name="брызги">
            <a:extLst>
              <a:ext uri="{FF2B5EF4-FFF2-40B4-BE49-F238E27FC236}">
                <a16:creationId xmlns:a16="http://schemas.microsoft.com/office/drawing/2014/main" id="{6982D39C-C76E-07D5-E10A-BDC6D2455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9855" y="5153716"/>
            <a:ext cx="923525" cy="92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ббобобо 1">
            <a:extLst>
              <a:ext uri="{FF2B5EF4-FFF2-40B4-BE49-F238E27FC236}">
                <a16:creationId xmlns:a16="http://schemas.microsoft.com/office/drawing/2014/main" id="{2DA52FD3-8777-5889-E73A-29AB76444774}"/>
              </a:ext>
            </a:extLst>
          </p:cNvPr>
          <p:cNvSpPr/>
          <p:nvPr/>
        </p:nvSpPr>
        <p:spPr>
          <a:xfrm>
            <a:off x="5846785" y="5354704"/>
            <a:ext cx="817657" cy="5363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05" name="брызги">
            <a:extLst>
              <a:ext uri="{FF2B5EF4-FFF2-40B4-BE49-F238E27FC236}">
                <a16:creationId xmlns:a16="http://schemas.microsoft.com/office/drawing/2014/main" id="{52BF42D9-58AA-ABD8-3B8F-72FD8B504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0328" y="5116331"/>
            <a:ext cx="960910" cy="96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679" y="814787"/>
            <a:ext cx="953897" cy="7194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077" y="827999"/>
            <a:ext cx="1170289" cy="6503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956" y="820842"/>
            <a:ext cx="742928" cy="7429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86" y="5842841"/>
            <a:ext cx="1082123" cy="1007022"/>
          </a:xfrm>
          <a:prstGeom prst="rect">
            <a:avLst/>
          </a:prstGeom>
        </p:spPr>
      </p:pic>
      <p:pic>
        <p:nvPicPr>
          <p:cNvPr id="92" name="ой брызги">
            <a:extLst>
              <a:ext uri="{FF2B5EF4-FFF2-40B4-BE49-F238E27FC236}">
                <a16:creationId xmlns:a16="http://schemas.microsoft.com/office/drawing/2014/main" id="{E89AF789-35B8-F400-B1C9-FDB750C00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6831" y="3388368"/>
            <a:ext cx="876540" cy="87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ой 2 1">
            <a:extLst>
              <a:ext uri="{FF2B5EF4-FFF2-40B4-BE49-F238E27FC236}">
                <a16:creationId xmlns:a16="http://schemas.microsoft.com/office/drawing/2014/main" id="{38C91D86-817F-E55D-0A22-80267A3BE7AC}"/>
              </a:ext>
            </a:extLst>
          </p:cNvPr>
          <p:cNvSpPr/>
          <p:nvPr/>
        </p:nvSpPr>
        <p:spPr>
          <a:xfrm>
            <a:off x="8244223" y="3541123"/>
            <a:ext cx="973457" cy="6430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0725" y="4409938"/>
            <a:ext cx="963430" cy="746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724" y="1439970"/>
            <a:ext cx="4081899" cy="408189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овощи, тыква, Тыква, Калебаса&#10;&#10;Автоматически созданное описание">
            <a:extLst>
              <a:ext uri="{FF2B5EF4-FFF2-40B4-BE49-F238E27FC236}">
                <a16:creationId xmlns:a16="http://schemas.microsoft.com/office/drawing/2014/main" id="{46E05434-E202-143F-C9CC-77D86462564A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464" y="4272276"/>
            <a:ext cx="910607" cy="910607"/>
          </a:xfrm>
          <a:prstGeom prst="rect">
            <a:avLst/>
          </a:prstGeom>
        </p:spPr>
      </p:pic>
      <p:pic>
        <p:nvPicPr>
          <p:cNvPr id="247" name="Picture 246" descr="image.png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9639294" y="4449457"/>
            <a:ext cx="17145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56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42</cp:revision>
  <dcterms:created xsi:type="dcterms:W3CDTF">2023-06-19T19:50:19Z</dcterms:created>
  <dcterms:modified xsi:type="dcterms:W3CDTF">2024-12-10T14:31:17Z</dcterms:modified>
</cp:coreProperties>
</file>