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795" y="2707843"/>
            <a:ext cx="406717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2024-10-26T09:12:58Z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</Properties>
</file>