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 snapToGrid="0">
      <p:cViewPr>
        <p:scale>
          <a:sx n="50" d="100"/>
          <a:sy n="50" d="100"/>
        </p:scale>
        <p:origin x="2238" y="115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10.12.2024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41246FE2-5F50-CFB2-4DF9-D6927DCA9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76122" y="6012616"/>
            <a:ext cx="956176" cy="943119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85F7D27C-D913-B495-8DED-5E9D1495B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63" y="776164"/>
            <a:ext cx="5140881" cy="514088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C9CC838-8E7F-FDA5-9213-1F9DAB19D22E}"/>
              </a:ext>
            </a:extLst>
          </p:cNvPr>
          <p:cNvGrpSpPr/>
          <p:nvPr/>
        </p:nvGrpSpPr>
        <p:grpSpPr>
          <a:xfrm>
            <a:off x="-5836059" y="-2521625"/>
            <a:ext cx="6266365" cy="6266365"/>
            <a:chOff x="-5836059" y="-2521625"/>
            <a:chExt cx="6266365" cy="6266365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A2BFC25C-D435-63CB-DE71-884D9C79ED94}"/>
                </a:ext>
              </a:extLst>
            </p:cNvPr>
            <p:cNvGrpSpPr/>
            <p:nvPr/>
          </p:nvGrpSpPr>
          <p:grpSpPr>
            <a:xfrm>
              <a:off x="-5836059" y="-2521625"/>
              <a:ext cx="6266365" cy="6266365"/>
              <a:chOff x="-275114" y="-353674"/>
              <a:chExt cx="5010309" cy="5010309"/>
            </a:xfrm>
          </p:grpSpPr>
          <p:pic>
            <p:nvPicPr>
              <p:cNvPr id="13" name="Рисунок 1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B894786-DE4A-ECCB-977C-5823FC570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EE818134-649C-C235-2337-5F5587B7B69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" name="Рисунок 2" descr="Изображение выглядит как поезд, транспортное средство, Наземный транспорт, Человеческое лицо&#10;&#10;Автоматически созданное описание">
              <a:extLst>
                <a:ext uri="{FF2B5EF4-FFF2-40B4-BE49-F238E27FC236}">
                  <a16:creationId xmlns:a16="http://schemas.microsoft.com/office/drawing/2014/main" id="{706E6C75-A45D-C910-4C37-D4932354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0222" y="-346635"/>
              <a:ext cx="2075078" cy="207507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9FA7320-7F27-ECF8-97E1-EB1035E70540}"/>
              </a:ext>
            </a:extLst>
          </p:cNvPr>
          <p:cNvGrpSpPr/>
          <p:nvPr/>
        </p:nvGrpSpPr>
        <p:grpSpPr>
          <a:xfrm>
            <a:off x="-5835173" y="-2521626"/>
            <a:ext cx="6266365" cy="6266365"/>
            <a:chOff x="-8605484" y="2008612"/>
            <a:chExt cx="6266365" cy="6266365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E7B8C879-8FA7-6236-D9C5-455016E68F23}"/>
                </a:ext>
              </a:extLst>
            </p:cNvPr>
            <p:cNvGrpSpPr/>
            <p:nvPr/>
          </p:nvGrpSpPr>
          <p:grpSpPr>
            <a:xfrm>
              <a:off x="-8605484" y="2008612"/>
              <a:ext cx="6266365" cy="6266365"/>
              <a:chOff x="-275114" y="-353674"/>
              <a:chExt cx="5010309" cy="5010309"/>
            </a:xfrm>
          </p:grpSpPr>
          <p:pic>
            <p:nvPicPr>
              <p:cNvPr id="68" name="Рисунок 67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2D4CB0FB-9603-26A4-EF57-3BBD103EE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89382C7B-99C4-0115-46FA-B5F3B6A78EF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2" name="Рисунок 31" descr="Изображение выглядит как кофейная чашка, сердце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E3E1D0C-58C9-D395-59E1-C23947E8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45644" y="4116697"/>
              <a:ext cx="2700148" cy="270014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2AB01F2-BC9C-A399-D339-726885863F2A}"/>
              </a:ext>
            </a:extLst>
          </p:cNvPr>
          <p:cNvGrpSpPr/>
          <p:nvPr/>
        </p:nvGrpSpPr>
        <p:grpSpPr>
          <a:xfrm>
            <a:off x="-5808516" y="-2501131"/>
            <a:ext cx="6266365" cy="6266365"/>
            <a:chOff x="-1881664" y="-1303955"/>
            <a:chExt cx="6266365" cy="6266365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97111870-DED8-F977-7A52-5152D1DD432C}"/>
                </a:ext>
              </a:extLst>
            </p:cNvPr>
            <p:cNvGrpSpPr/>
            <p:nvPr/>
          </p:nvGrpSpPr>
          <p:grpSpPr>
            <a:xfrm>
              <a:off x="-1881664" y="-1303955"/>
              <a:ext cx="6266365" cy="6266365"/>
              <a:chOff x="-275114" y="-353674"/>
              <a:chExt cx="5010309" cy="5010309"/>
            </a:xfrm>
          </p:grpSpPr>
          <p:pic>
            <p:nvPicPr>
              <p:cNvPr id="37" name="Рисунок 36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7BCCBFB7-C71B-C12E-EBA3-8C0D986DF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CF16F006-57CD-98E8-1D83-BF7FC9F12271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1" name="Рисунок 1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0B399F7-A1EB-1DC7-04E3-2CE22300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381" y="945692"/>
              <a:ext cx="2193103" cy="21931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A005DC7-68A0-8F2D-6CAA-98BBF2394189}"/>
              </a:ext>
            </a:extLst>
          </p:cNvPr>
          <p:cNvGrpSpPr/>
          <p:nvPr/>
        </p:nvGrpSpPr>
        <p:grpSpPr>
          <a:xfrm>
            <a:off x="-5831522" y="-2521627"/>
            <a:ext cx="7552032" cy="6266365"/>
            <a:chOff x="779501" y="-3667912"/>
            <a:chExt cx="7552032" cy="626636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E70C944C-E6B0-CCD5-9A35-7BDB0873554A}"/>
                </a:ext>
              </a:extLst>
            </p:cNvPr>
            <p:cNvGrpSpPr/>
            <p:nvPr/>
          </p:nvGrpSpPr>
          <p:grpSpPr>
            <a:xfrm>
              <a:off x="779501" y="-3667912"/>
              <a:ext cx="6266365" cy="6266365"/>
              <a:chOff x="-275114" y="-353674"/>
              <a:chExt cx="5010309" cy="5010309"/>
            </a:xfrm>
          </p:grpSpPr>
          <p:pic>
            <p:nvPicPr>
              <p:cNvPr id="44" name="Рисунок 43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D07EB994-FE5B-B364-1DB4-BFB2D7D44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BE116C9A-A45A-38DB-1213-99FAB12F6844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6" name="Рисунок 15" descr="Изображение выглядит как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124424-EFDA-8117-D7B8-43A502B27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00" y="-1606550"/>
              <a:ext cx="3972133" cy="2118873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B60C970E-3175-7361-BEAC-A1DC0F71B044}"/>
              </a:ext>
            </a:extLst>
          </p:cNvPr>
          <p:cNvGrpSpPr/>
          <p:nvPr/>
        </p:nvGrpSpPr>
        <p:grpSpPr>
          <a:xfrm>
            <a:off x="-5826535" y="-2502578"/>
            <a:ext cx="6266365" cy="6266365"/>
            <a:chOff x="2360895" y="-4572264"/>
            <a:chExt cx="6266365" cy="6266365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9490E0F6-9B57-EDFC-C060-59F93D2324E6}"/>
                </a:ext>
              </a:extLst>
            </p:cNvPr>
            <p:cNvGrpSpPr/>
            <p:nvPr/>
          </p:nvGrpSpPr>
          <p:grpSpPr>
            <a:xfrm>
              <a:off x="2360895" y="-4572264"/>
              <a:ext cx="6266365" cy="6266365"/>
              <a:chOff x="-275114" y="-353674"/>
              <a:chExt cx="5010309" cy="5010309"/>
            </a:xfrm>
          </p:grpSpPr>
          <p:pic>
            <p:nvPicPr>
              <p:cNvPr id="57" name="Рисунок 56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6FB34522-293F-DF63-BDFE-C3D535C3E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6C9126CC-9399-8A51-3A4A-4532F30DC43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6" name="Рисунок 5" descr="Изображение выглядит как мясо, красное мясо, Животный жир, гот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F7E7999F-B47A-C5B9-9DAC-F0C6DE2A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403" y="-2148632"/>
              <a:ext cx="2030112" cy="203011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2DFED790-2854-31E0-54A5-0B64FC5A0646}"/>
              </a:ext>
            </a:extLst>
          </p:cNvPr>
          <p:cNvGrpSpPr/>
          <p:nvPr/>
        </p:nvGrpSpPr>
        <p:grpSpPr>
          <a:xfrm>
            <a:off x="-5826536" y="-2495104"/>
            <a:ext cx="6266365" cy="6266365"/>
            <a:chOff x="-7121648" y="1842500"/>
            <a:chExt cx="6266365" cy="6266365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94D86CE2-5AF9-64B3-03D8-16CB5714F93A}"/>
                </a:ext>
              </a:extLst>
            </p:cNvPr>
            <p:cNvGrpSpPr/>
            <p:nvPr/>
          </p:nvGrpSpPr>
          <p:grpSpPr>
            <a:xfrm>
              <a:off x="-7121648" y="1842500"/>
              <a:ext cx="6266365" cy="6266365"/>
              <a:chOff x="-275114" y="-353674"/>
              <a:chExt cx="5010309" cy="5010309"/>
            </a:xfrm>
          </p:grpSpPr>
          <p:pic>
            <p:nvPicPr>
              <p:cNvPr id="95" name="Рисунок 94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724FAADC-971F-917E-B3DF-93E10C383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96" name="Овал 95">
                <a:extLst>
                  <a:ext uri="{FF2B5EF4-FFF2-40B4-BE49-F238E27FC236}">
                    <a16:creationId xmlns:a16="http://schemas.microsoft.com/office/drawing/2014/main" id="{D5B68F4E-62BA-EEEF-5367-DE3E8E7B491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1C5B3019-1F33-660F-9A98-924F5F11FA4B}"/>
                </a:ext>
              </a:extLst>
            </p:cNvPr>
            <p:cNvGrpSpPr/>
            <p:nvPr/>
          </p:nvGrpSpPr>
          <p:grpSpPr>
            <a:xfrm>
              <a:off x="-3715159" y="4395256"/>
              <a:ext cx="2173474" cy="1502678"/>
              <a:chOff x="-2304824" y="6792562"/>
              <a:chExt cx="3366945" cy="2327810"/>
            </a:xfrm>
          </p:grpSpPr>
          <p:pic>
            <p:nvPicPr>
              <p:cNvPr id="28" name="Рисунок 27" descr="Изображение выглядит как зарисовка, парик, прическа, сти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062A35-93D6-0C87-97D0-FC82B7816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4824" y="6792562"/>
                <a:ext cx="2327810" cy="232781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устройство, электродре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4B645F-1E70-171A-D6F3-6879AA2CA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150" y="7188281"/>
                <a:ext cx="2078271" cy="1887492"/>
              </a:xfrm>
              <a:prstGeom prst="rect">
                <a:avLst/>
              </a:prstGeom>
            </p:spPr>
          </p:pic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1F1048EF-9B3F-93B2-EB4B-6EDDF6D15F5C}"/>
              </a:ext>
            </a:extLst>
          </p:cNvPr>
          <p:cNvGrpSpPr/>
          <p:nvPr/>
        </p:nvGrpSpPr>
        <p:grpSpPr>
          <a:xfrm>
            <a:off x="-5836060" y="-2521628"/>
            <a:ext cx="6266365" cy="6266365"/>
            <a:chOff x="754069" y="-2021421"/>
            <a:chExt cx="6266365" cy="6266365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B78536A9-26DD-468A-5D5F-0DDC10F4E33A}"/>
                </a:ext>
              </a:extLst>
            </p:cNvPr>
            <p:cNvGrpSpPr/>
            <p:nvPr/>
          </p:nvGrpSpPr>
          <p:grpSpPr>
            <a:xfrm>
              <a:off x="754069" y="-2021421"/>
              <a:ext cx="6266365" cy="6266365"/>
              <a:chOff x="-275114" y="-353674"/>
              <a:chExt cx="5010309" cy="5010309"/>
            </a:xfrm>
          </p:grpSpPr>
          <p:pic>
            <p:nvPicPr>
              <p:cNvPr id="71" name="Рисунок 70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67F4E0D6-F3E4-0EFB-963B-5112964AF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72" name="Овал 71">
                <a:extLst>
                  <a:ext uri="{FF2B5EF4-FFF2-40B4-BE49-F238E27FC236}">
                    <a16:creationId xmlns:a16="http://schemas.microsoft.com/office/drawing/2014/main" id="{9B353901-4372-188E-4647-87B5B8A9F57E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150526A-FC37-5380-CEF3-53CF933D2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738" y="776164"/>
              <a:ext cx="1652458" cy="1652458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AA1277C-A825-67D8-ECED-CF4C6B1ABE3A}"/>
                </a:ext>
              </a:extLst>
            </p:cNvPr>
            <p:cNvSpPr txBox="1"/>
            <p:nvPr/>
          </p:nvSpPr>
          <p:spPr>
            <a:xfrm>
              <a:off x="4547664" y="245228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/>
                <a:t>Саша</a:t>
              </a:r>
              <a:endParaRPr lang="ru-UA" sz="4000" b="1" dirty="0"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0297351A-37D2-0860-9CE9-B5851BBC7E3F}"/>
              </a:ext>
            </a:extLst>
          </p:cNvPr>
          <p:cNvGrpSpPr/>
          <p:nvPr/>
        </p:nvGrpSpPr>
        <p:grpSpPr>
          <a:xfrm>
            <a:off x="-5826537" y="-2534012"/>
            <a:ext cx="6266365" cy="6266365"/>
            <a:chOff x="-7087930" y="1847386"/>
            <a:chExt cx="6266365" cy="6266365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3EB5A43A-C8F3-0D66-64D5-DB5CBEE42FB6}"/>
                </a:ext>
              </a:extLst>
            </p:cNvPr>
            <p:cNvGrpSpPr/>
            <p:nvPr/>
          </p:nvGrpSpPr>
          <p:grpSpPr>
            <a:xfrm>
              <a:off x="-7087930" y="1847386"/>
              <a:ext cx="6266365" cy="6266365"/>
              <a:chOff x="-275114" y="-353674"/>
              <a:chExt cx="5010309" cy="5010309"/>
            </a:xfrm>
          </p:grpSpPr>
          <p:pic>
            <p:nvPicPr>
              <p:cNvPr id="111" name="Рисунок 110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A9F017B-EA61-5FF9-E0BE-622F69FA3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id="{34C49B4D-0F5B-C497-E23F-BAE565FA576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7" name="Рисунок 16" descr="Изображение выглядит как искусство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85B3B65-86AC-C618-3385-7C975859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3461" y="4036561"/>
              <a:ext cx="2261275" cy="2261275"/>
            </a:xfrm>
            <a:prstGeom prst="rect">
              <a:avLst/>
            </a:prstGeom>
          </p:spPr>
        </p:pic>
      </p:grpSp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5424" y="3562037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6132 0.491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5742 0.4648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65638 0.4657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67357 0.4657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65755 0.46574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5013 0.46574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7356 0.4576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65481 0.45208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34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2024-12-10T10:09:59Z</dcterms:modified>
</cp:coreProperties>
</file>