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/>
                <a:gridCol w="1422826"/>
                <a:gridCol w="1422826"/>
                <a:gridCol w="1422826"/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47" y="-75249"/>
            <a:ext cx="855853" cy="795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225" y="2199005"/>
            <a:ext cx="38290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2024-04-16T05:25:00Z</dcterms:created>
  <dcterms:modified xsi:type="dcterms:W3CDTF">2024-07-05T16:24:56Z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