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65F79-0760-434E-9AF5-03F39123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04790-BE14-620C-0942-352409D6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FD5C-BBD6-151C-2257-11EC47D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2602A-57EF-F777-8167-0A609E76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5AAF3-5605-B579-98E7-D7D78F91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39F8-37F9-7B38-7CBE-4D1F71E7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5444C-DC38-929A-F74F-C0D07DB8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0893F-457B-E0D5-8750-239F30C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E00F5-6864-C76E-D149-5569CFEF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21470-BCC1-D7FE-C408-341E06CB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FD3509-A93E-D620-1FFE-FC9E86D6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A938A-E4AA-DC61-B034-D67B955B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F0AA7-453C-4C4E-7DA2-FB2B777A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8356D-BB9C-91E7-215A-0893459E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0A102-53AE-84C3-6FCD-1B902FE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2D5A6-E591-50FB-CF13-54ADD258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032C1-A510-A32C-62C7-DDB0CD3A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701F1-00D6-549F-01BD-213E2D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64-2C80-03B6-E6DF-4B6E650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B4E74-B38C-0B11-57C2-5206B981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AE50-16F6-9461-253A-0B5362B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73988-0496-32F6-20D2-6E99AC82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78E7E-5FB1-0409-9100-286FCA9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CB2F2-8131-DB49-F14C-79B2F55F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63B90-6E6D-FC8B-24F2-053A479A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8F0B-7A5D-8A13-B48D-146830A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F40-A462-9AE6-108B-B216E229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110A0-F895-4217-2E55-68927AFA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E1345-8218-4E17-94F9-698C1A7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37605-5282-DED7-AC55-FB880BD4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22F05-5C1C-25BA-801C-8EBEAA1D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B447-3036-A7E9-8AB2-03B2781C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F0BB6-567D-368D-B8EB-6EB89082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DF1E91-9E31-8E4A-A606-C7874C4A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67D63A-1403-3A73-97FB-A87616554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4C078F-4545-E345-5C0E-2ABC2BB1C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0375C-99F9-469C-74F3-44E1040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0DC0A-D921-97C2-60AE-8B5DD6F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A7B78-7B40-514C-2463-FD249C44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7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0EA07-89DD-5662-6F6A-40F2A7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B0A2A-FD0A-B53D-6F36-987E5341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809D7-941C-065F-7A98-CB3F738A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82EC9-E198-1478-0A53-34CCEBF5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C9EAD-373C-2AAB-71C7-B484869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E3C935-A2D6-38FA-DA86-F16AC581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45B761-1986-EA02-A4E6-FB5ABA4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8654-B586-0D6D-6676-F59710AA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08F3B-D6BD-B0B4-FCED-64EC99A3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2962B-BD51-BD12-2B2E-73CAA494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2C360-E1D1-4787-C90E-4AB0EDE0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53D7F-E5CF-D351-63FA-C5601837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D79A-27D9-A3B5-A026-05C5C617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4B83-C139-E2D7-B94E-1DF1F2BC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C29F8E-C5EF-F25A-3F28-03A07B441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B1D98-8ECF-48C6-5E16-3BB82E64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E3DDC-B914-D470-519C-4637ED3B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3715B1-AAC7-2926-8CCE-F79D1AD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46CBF-FB22-3122-6A4A-074BCB54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100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E9D8-DD2B-81B6-34C5-1CC8DAD7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6EE40-04AF-7A8D-15D8-E202194E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E5673-ACCE-C4FC-BFCE-A5CCED4FC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D42D2-1197-BDB1-5779-B1C9C745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D6C4-1EA8-A9F4-FDE1-EABB9F1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E666-9A0A-B0D2-B5B9-C2F164C21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9F289B-14FB-C651-E580-A899714B1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01B42-11EC-449B-4176-9D15331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" y="-641"/>
            <a:ext cx="12238567" cy="69934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73C3C1F-E17A-62A7-82E1-A96A32ADCBAF}"/>
              </a:ext>
            </a:extLst>
          </p:cNvPr>
          <p:cNvSpPr/>
          <p:nvPr/>
        </p:nvSpPr>
        <p:spPr>
          <a:xfrm>
            <a:off x="3974747" y="1340644"/>
            <a:ext cx="7984067" cy="4910667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B33402-48B2-A855-D18E-BCFE5F54D674}"/>
              </a:ext>
            </a:extLst>
          </p:cNvPr>
          <p:cNvGrpSpPr/>
          <p:nvPr/>
        </p:nvGrpSpPr>
        <p:grpSpPr>
          <a:xfrm>
            <a:off x="4301207" y="1573571"/>
            <a:ext cx="7189046" cy="4505280"/>
            <a:chOff x="4332394" y="1950741"/>
            <a:chExt cx="7189046" cy="450528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DA8405-DAA3-BC34-492A-35166C26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142" y="2490622"/>
              <a:ext cx="6807546" cy="38885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D7567-64E7-7B0D-81E5-2668C05E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208B18-E120-991E-7F14-056C9FDE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1B36C-ACDD-08FB-75D5-6BC7C541BD51}"/>
                </a:ext>
              </a:extLst>
            </p:cNvPr>
            <p:cNvSpPr txBox="1"/>
            <p:nvPr/>
          </p:nvSpPr>
          <p:spPr>
            <a:xfrm>
              <a:off x="4563142" y="1950741"/>
              <a:ext cx="6958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и Танечка летом жили на даче. 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47704C8-EA36-5163-1B6F-7A8599476149}"/>
              </a:ext>
            </a:extLst>
          </p:cNvPr>
          <p:cNvGrpSpPr/>
          <p:nvPr/>
        </p:nvGrpSpPr>
        <p:grpSpPr>
          <a:xfrm>
            <a:off x="4476323" y="1805998"/>
            <a:ext cx="7095112" cy="3419232"/>
            <a:chOff x="4544360" y="2357605"/>
            <a:chExt cx="7095112" cy="341923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F09745-815E-90B2-4D84-3C41AD2D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AD7C17-2D02-BE38-47AA-FD536B48E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C6EBD-6498-8D72-A438-8A42FD77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64B82-B490-9C46-F952-9623A01D89EA}"/>
                </a:ext>
              </a:extLst>
            </p:cNvPr>
            <p:cNvSpPr txBox="1"/>
            <p:nvPr/>
          </p:nvSpPr>
          <p:spPr>
            <a:xfrm>
              <a:off x="4707043" y="2357605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Утром они пили чай с булочкой и печеньем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91F565E-5E5A-8779-4D70-7AB9A8E272E9}"/>
              </a:ext>
            </a:extLst>
          </p:cNvPr>
          <p:cNvGrpSpPr/>
          <p:nvPr/>
        </p:nvGrpSpPr>
        <p:grpSpPr>
          <a:xfrm>
            <a:off x="4383543" y="1442854"/>
            <a:ext cx="6932429" cy="5066232"/>
            <a:chOff x="4518583" y="1938867"/>
            <a:chExt cx="6932429" cy="5066232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14D40A2-92AC-6806-42CA-8C8800C2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30" y="2069979"/>
              <a:ext cx="4935120" cy="49351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A59B-4078-7D05-2BD8-C62D30A807A8}"/>
                </a:ext>
              </a:extLst>
            </p:cNvPr>
            <p:cNvSpPr txBox="1"/>
            <p:nvPr/>
          </p:nvSpPr>
          <p:spPr>
            <a:xfrm>
              <a:off x="4518583" y="1938867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Потом Вовочка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Танечкой ходили на речку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432DCE-357B-38A5-73CC-189A897077A6}"/>
              </a:ext>
            </a:extLst>
          </p:cNvPr>
          <p:cNvGrpSpPr/>
          <p:nvPr/>
        </p:nvGrpSpPr>
        <p:grpSpPr>
          <a:xfrm>
            <a:off x="4383543" y="1576457"/>
            <a:ext cx="7031535" cy="4364174"/>
            <a:chOff x="4470165" y="1880584"/>
            <a:chExt cx="7031535" cy="436417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A228FD5-BFFF-1CF2-50E9-82C73869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F93FC-20D4-E1DB-BCA7-B274F58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3B379-690C-41AA-18F8-7B35BB50A6AB}"/>
                </a:ext>
              </a:extLst>
            </p:cNvPr>
            <p:cNvSpPr txBox="1"/>
            <p:nvPr/>
          </p:nvSpPr>
          <p:spPr>
            <a:xfrm>
              <a:off x="4470165" y="1880584"/>
              <a:ext cx="7031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ловил рыбу удочкой.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81042E-9860-05D2-7B3D-4CB4C8EC69A0}"/>
              </a:ext>
            </a:extLst>
          </p:cNvPr>
          <p:cNvGrpSpPr/>
          <p:nvPr/>
        </p:nvGrpSpPr>
        <p:grpSpPr>
          <a:xfrm>
            <a:off x="4373745" y="1543612"/>
            <a:ext cx="7086775" cy="4834626"/>
            <a:chOff x="4425320" y="1914381"/>
            <a:chExt cx="7086775" cy="483462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0C0AAFD-E3D5-2A18-FFD4-6CAF22D2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5259" y="3393019"/>
              <a:ext cx="2851241" cy="29365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C2F8567-C366-B699-CBDF-4321C788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90" y="3132364"/>
              <a:ext cx="3616643" cy="361664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582AB11-FEC3-4894-3CEC-66021B58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385" y="4992534"/>
              <a:ext cx="1268607" cy="12686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3A20E6-5ECF-949D-1B05-C59CB46C75DD}"/>
                </a:ext>
              </a:extLst>
            </p:cNvPr>
            <p:cNvSpPr txBox="1"/>
            <p:nvPr/>
          </p:nvSpPr>
          <p:spPr>
            <a:xfrm>
              <a:off x="4425320" y="1914381"/>
              <a:ext cx="7086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Танечка качалась на качели и играла с мячиком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112660-29E8-4F0C-E675-CC85FBEEB05A}"/>
              </a:ext>
            </a:extLst>
          </p:cNvPr>
          <p:cNvGrpSpPr/>
          <p:nvPr/>
        </p:nvGrpSpPr>
        <p:grpSpPr>
          <a:xfrm>
            <a:off x="4544856" y="1422593"/>
            <a:ext cx="6900636" cy="4979688"/>
            <a:chOff x="4608333" y="1698793"/>
            <a:chExt cx="6900636" cy="4979688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77ECF09-12D1-AFCC-A7A6-250DECECC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88" y="2893690"/>
              <a:ext cx="3784791" cy="378479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A7F5067-7FED-8540-CC49-E8082BA9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5354">
              <a:off x="7211642" y="3680368"/>
              <a:ext cx="1226529" cy="12693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569B4-3855-642C-0B9D-3E49AE348FFD}"/>
                </a:ext>
              </a:extLst>
            </p:cNvPr>
            <p:cNvSpPr txBox="1"/>
            <p:nvPr/>
          </p:nvSpPr>
          <p:spPr>
            <a:xfrm>
              <a:off x="4608333" y="1698793"/>
              <a:ext cx="69006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Вечером, перед сном, Вовочка для Танечки читал сказку «Курочка Ряба».</a:t>
              </a:r>
            </a:p>
          </p:txBody>
        </p:sp>
      </p:grpSp>
      <p:pic>
        <p:nvPicPr>
          <p:cNvPr id="48" name="Picture 2">
            <a:extLst>
              <a:ext uri="{FF2B5EF4-FFF2-40B4-BE49-F238E27FC236}">
                <a16:creationId xmlns:a16="http://schemas.microsoft.com/office/drawing/2014/main" id="{06870A18-10C4-0A5F-F23F-C2607A10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80CB98-1724-238A-B327-D9F0D06BD0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0"/>
            <a:ext cx="1473356" cy="149165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49CA9D-8150-F18C-6807-BAC71D8DDA80}"/>
              </a:ext>
            </a:extLst>
          </p:cNvPr>
          <p:cNvGrpSpPr/>
          <p:nvPr/>
        </p:nvGrpSpPr>
        <p:grpSpPr>
          <a:xfrm>
            <a:off x="4074953" y="2020665"/>
            <a:ext cx="2744049" cy="1673911"/>
            <a:chOff x="4332394" y="2436401"/>
            <a:chExt cx="7057312" cy="401962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1F2A157-62DA-B3D2-612E-46DA7F13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60" y="2436401"/>
              <a:ext cx="6807546" cy="38885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1D76CD4-9069-BA48-D2F8-05E840EB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09A2663-CA76-A4C8-D095-D6E63CE9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F409322-17E1-947B-7BEC-E16C8A093AAE}"/>
              </a:ext>
            </a:extLst>
          </p:cNvPr>
          <p:cNvGrpSpPr/>
          <p:nvPr/>
        </p:nvGrpSpPr>
        <p:grpSpPr>
          <a:xfrm>
            <a:off x="6895700" y="2282651"/>
            <a:ext cx="2823136" cy="1216039"/>
            <a:chOff x="4544360" y="3083000"/>
            <a:chExt cx="7095112" cy="269383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48DE0-CFE0-CC0B-D935-265AB77D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7A37D07-5F57-124B-32BD-28A19306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AD5456-4245-8666-820C-BCC6D5D4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CF3C12-A83D-BECB-DF5D-E489BEB50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47" y="1509057"/>
            <a:ext cx="2280109" cy="2280109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B68E9B4-1376-50C4-E6F5-5A7BCB64B1F1}"/>
              </a:ext>
            </a:extLst>
          </p:cNvPr>
          <p:cNvGrpSpPr/>
          <p:nvPr/>
        </p:nvGrpSpPr>
        <p:grpSpPr>
          <a:xfrm>
            <a:off x="3969719" y="4155983"/>
            <a:ext cx="2437864" cy="1796669"/>
            <a:chOff x="4898229" y="2690907"/>
            <a:chExt cx="5243970" cy="355385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4DDB3EA-76CE-C443-8F9E-F7A43F95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DE9756F-B8B3-248C-13FE-E13C882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F7EE8EA-8F4F-C8D7-E0F8-0995194DF20A}"/>
              </a:ext>
            </a:extLst>
          </p:cNvPr>
          <p:cNvGrpSpPr/>
          <p:nvPr/>
        </p:nvGrpSpPr>
        <p:grpSpPr>
          <a:xfrm>
            <a:off x="6696311" y="4219540"/>
            <a:ext cx="3020403" cy="1827326"/>
            <a:chOff x="4239096" y="2579564"/>
            <a:chExt cx="6441664" cy="3616643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B08536-5E03-7D05-2337-EA75BDF3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7025" y="3118325"/>
              <a:ext cx="2851241" cy="293650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83FC55D-5128-A2FD-51BB-37460A73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96" y="2579564"/>
              <a:ext cx="3616643" cy="361664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84DC4CD-926D-9D19-7729-85F3DB8A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153" y="4885471"/>
              <a:ext cx="1268607" cy="1268607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34E9D37-76FF-4FED-B951-B438803321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60683" y="4246526"/>
            <a:ext cx="1798151" cy="17644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0BCEE2-4442-039B-1787-3CFF7BF853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35" y="1861785"/>
            <a:ext cx="3912973" cy="3886747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644" y="2906075"/>
            <a:ext cx="33242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53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2024-08-17T20:56:46Z</dcterms:created>
  <dcterms:modified xsi:type="dcterms:W3CDTF">2024-08-27T11:42:44Z</dcterms:modified>
</cp:coreProperties>
</file>