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26692" y="3059285"/>
            <a:ext cx="27146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