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>
        <p:scale>
          <a:sx n="75" d="100"/>
          <a:sy n="75" d="100"/>
        </p:scale>
        <p:origin x="117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5534"/>
            <a:ext cx="12418877" cy="708293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780C67-7EC8-4F58-B162-164682E788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07" t="6131" r="7967" b="3050"/>
          <a:stretch/>
        </p:blipFill>
        <p:spPr>
          <a:xfrm>
            <a:off x="2215020" y="748177"/>
            <a:ext cx="1994949" cy="2336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6236D3-C7F2-4C85-A7DC-0AEF158614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257" r="20081" b="11676"/>
          <a:stretch/>
        </p:blipFill>
        <p:spPr>
          <a:xfrm>
            <a:off x="4751496" y="288586"/>
            <a:ext cx="2439769" cy="23188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77D4B8-4945-4CC4-8BC1-921547CE4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68" y="4658888"/>
            <a:ext cx="2042517" cy="204251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C20435-A213-4A86-9A83-9D20722FD4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31" y="267803"/>
            <a:ext cx="2360387" cy="236038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FEE741-5127-4093-AC93-E42010EE81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07" y="710329"/>
            <a:ext cx="2336973" cy="23369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1249EF-8187-4662-9685-95765F9A02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21" y="288586"/>
            <a:ext cx="2694768" cy="26947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103206-AE87-40E0-9B0B-2603CD08CD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46" y="145863"/>
            <a:ext cx="2384741" cy="23847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61BFD0D-AE6A-4A59-A2D2-8E9FB5E7E9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342" y="4121624"/>
            <a:ext cx="2498662" cy="249866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C2E0C7B-1C37-353F-8CD1-8D40F44766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11" y="2605629"/>
            <a:ext cx="2384741" cy="238474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 descr="Изображение выглядит как фрукт, картина, Натуральные продукты, лимон&#10;&#10;Автоматически созданное описание">
            <a:extLst>
              <a:ext uri="{FF2B5EF4-FFF2-40B4-BE49-F238E27FC236}">
                <a16:creationId xmlns:a16="http://schemas.microsoft.com/office/drawing/2014/main" id="{D7E85980-E674-D1DA-82B3-52363A7573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06" y="4658888"/>
            <a:ext cx="1779770" cy="17797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B9F21F6-39B2-D43B-5641-2429D9CF1A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72" y="3427705"/>
            <a:ext cx="2404903" cy="24049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13" y="3401660"/>
            <a:ext cx="2430948" cy="2430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4DDE83-51D6-4CB5-81FC-8DDF983DDE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0" y="4460128"/>
            <a:ext cx="2328228" cy="23282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0482EBA-3354-4CC5-82F7-CA330B76EC5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02" y="2755935"/>
            <a:ext cx="2090891" cy="2090891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0008" y="3642100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27</cp:revision>
  <dcterms:created xsi:type="dcterms:W3CDTF">2024-08-08T14:23:55Z</dcterms:created>
  <dcterms:modified xsi:type="dcterms:W3CDTF">2024-11-20T12:47:28Z</dcterms:modified>
</cp:coreProperties>
</file>