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4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1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44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03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3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6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3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5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416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EA8A2-6BE6-4802-AD96-78EBBB95A5F7}" type="datetimeFigureOut">
              <a:rPr lang="ru-RU" smtClean="0"/>
              <a:t>ср 20.11.24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4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Relationship Id="rId18" Type="http://schemas.microsoft.com/office/2007/relationships/hdphoto" Target="../media/hdphoto2.wdp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82"/>
            <a:ext cx="12192000" cy="6858000"/>
          </a:xfrm>
          <a:prstGeom prst="rect">
            <a:avLst/>
          </a:prstGeom>
        </p:spPr>
      </p:pic>
      <p:pic>
        <p:nvPicPr>
          <p:cNvPr id="6" name="gjlfhjr 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9" t="15561" r="13610" b="10811"/>
          <a:stretch/>
        </p:blipFill>
        <p:spPr>
          <a:xfrm>
            <a:off x="109079" y="66306"/>
            <a:ext cx="634180" cy="69223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2295195" y="371759"/>
            <a:ext cx="2119564" cy="20682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4566760" y="371760"/>
            <a:ext cx="2119564" cy="20682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6859539" y="402294"/>
            <a:ext cx="2119564" cy="20682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2288530" y="2536202"/>
            <a:ext cx="2119564" cy="20682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4548202" y="2521859"/>
            <a:ext cx="2119564" cy="20682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65" y="439305"/>
            <a:ext cx="1645515" cy="16455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64" y="692238"/>
            <a:ext cx="1828800" cy="13925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71" y="2924260"/>
            <a:ext cx="1237352" cy="12423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4573508" y="4732994"/>
            <a:ext cx="2119564" cy="20682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2299916" y="4681094"/>
            <a:ext cx="2119564" cy="20682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6852873" y="2506564"/>
            <a:ext cx="2119564" cy="20682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6908301" y="4726185"/>
            <a:ext cx="2119564" cy="20682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46" y="5135734"/>
            <a:ext cx="1159004" cy="11590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275" y="2811803"/>
            <a:ext cx="1336516" cy="13547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11" y="4899993"/>
            <a:ext cx="1500144" cy="150014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15" y="648404"/>
            <a:ext cx="1384516" cy="138451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45" y="2819722"/>
            <a:ext cx="1400752" cy="140075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02" y="5097965"/>
            <a:ext cx="1234542" cy="12345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850C"/>
              </a:clrFrom>
              <a:clrTo>
                <a:srgbClr val="FE850C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59" y="412426"/>
            <a:ext cx="1697721" cy="169772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59" y="651855"/>
            <a:ext cx="1384516" cy="138451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64" y="680243"/>
            <a:ext cx="1828800" cy="13925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829" y="2924260"/>
            <a:ext cx="1237352" cy="124234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67" y="2819722"/>
            <a:ext cx="1400752" cy="140075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78" y="2800934"/>
            <a:ext cx="1336516" cy="135479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46" y="5110851"/>
            <a:ext cx="1159004" cy="115900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02" y="5097965"/>
            <a:ext cx="1234542" cy="123454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68" y="4916073"/>
            <a:ext cx="1500144" cy="150014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03139" y="607870"/>
            <a:ext cx="2131406" cy="2547313"/>
            <a:chOff x="2462296" y="1637842"/>
            <a:chExt cx="3173651" cy="37071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8438" b="85059" l="7422" r="58008">
                          <a14:backgroundMark x1="19922" y1="50586" x2="12207" y2="61035"/>
                          <a14:backgroundMark x1="9375" y1="63184" x2="9180" y2="67285"/>
                          <a14:backgroundMark x1="10742" y1="63867" x2="12402" y2="69238"/>
                          <a14:backgroundMark x1="10156" y1="61035" x2="5273" y2="68164"/>
                          <a14:backgroundMark x1="11035" y1="59375" x2="5664" y2="65820"/>
                          <a14:backgroundMark x1="9766" y1="61035" x2="6543" y2="69922"/>
                          <a14:backgroundMark x1="9766" y1="65332" x2="7422" y2="711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4" t="44516" r="36187" b="15484"/>
            <a:stretch/>
          </p:blipFill>
          <p:spPr>
            <a:xfrm>
              <a:off x="2462296" y="3134107"/>
              <a:ext cx="3173651" cy="2210858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28508" r="97327">
                          <a14:foregroundMark x1="56348" y1="22538" x2="50195" y2="35038"/>
                          <a14:foregroundMark x1="53516" y1="4545" x2="58105" y2="20455"/>
                          <a14:foregroundMark x1="51465" y1="8617" x2="53516" y2="44981"/>
                          <a14:foregroundMark x1="55273" y1="25189" x2="58594" y2="65152"/>
                          <a14:foregroundMark x1="78516" y1="26894" x2="70117" y2="67519"/>
                          <a14:foregroundMark x1="69043" y1="72064" x2="65039" y2="93371"/>
                          <a14:foregroundMark x1="58398" y1="90530" x2="55273" y2="95739"/>
                          <a14:foregroundMark x1="53027" y1="91004" x2="63477" y2="95455"/>
                          <a14:foregroundMark x1="71875" y1="87973" x2="70313" y2="95739"/>
                          <a14:foregroundMark x1="68750" y1="85133" x2="68359" y2="95455"/>
                          <a14:foregroundMark x1="67676" y1="67708" x2="72363" y2="87500"/>
                          <a14:foregroundMark x1="69922" y1="66477" x2="52344" y2="74148"/>
                          <a14:foregroundMark x1="53027" y1="75473" x2="69238" y2="88636"/>
                          <a14:foregroundMark x1="71875" y1="58049" x2="81641" y2="31629"/>
                          <a14:foregroundMark x1="90918" y1="9659" x2="79395" y2="36364"/>
                          <a14:foregroundMark x1="92090" y1="14583" x2="84082" y2="46496"/>
                          <a14:foregroundMark x1="92285" y1="15246" x2="83008" y2="43655"/>
                          <a14:foregroundMark x1="87402" y1="6061" x2="70117" y2="17424"/>
                          <a14:foregroundMark x1="85840" y1="4545" x2="47949" y2="6061"/>
                          <a14:foregroundMark x1="45898" y1="7481" x2="46191" y2="19981"/>
                          <a14:foregroundMark x1="43262" y1="8617" x2="51074" y2="38920"/>
                          <a14:foregroundMark x1="42578" y1="20833" x2="53711" y2="47917"/>
                          <a14:foregroundMark x1="45508" y1="22348" x2="55469" y2="59375"/>
                          <a14:foregroundMark x1="51074" y1="44697" x2="60840" y2="76136"/>
                          <a14:foregroundMark x1="74316" y1="41477" x2="77246" y2="80398"/>
                          <a14:foregroundMark x1="92090" y1="15909" x2="89355" y2="42992"/>
                          <a14:foregroundMark x1="92480" y1="16572" x2="85645" y2="40246"/>
                          <a14:foregroundMark x1="88281" y1="6061" x2="63281" y2="1515"/>
                          <a14:foregroundMark x1="52539" y1="2841" x2="68066" y2="7481"/>
                          <a14:foregroundMark x1="40312" y1="53797" x2="33408" y2="47046"/>
                          <a14:foregroundMark x1="67261" y1="39030" x2="60356" y2="42194"/>
                          <a14:foregroundMark x1="59465" y1="34810" x2="58129" y2="39241"/>
                          <a14:backgroundMark x1="36816" y1="26231" x2="41016" y2="46212"/>
                          <a14:backgroundMark x1="30859" y1="55019" x2="39941" y2="69034"/>
                          <a14:backgroundMark x1="45020" y1="70549" x2="49219" y2="892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49" r="5719"/>
            <a:stretch/>
          </p:blipFill>
          <p:spPr>
            <a:xfrm flipH="1">
              <a:off x="3128655" y="1637842"/>
              <a:ext cx="1848531" cy="2865223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73" y="346119"/>
            <a:ext cx="6858000" cy="6858000"/>
          </a:xfrm>
          <a:prstGeom prst="rect">
            <a:avLst/>
          </a:prstGeom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09989" y="3903982"/>
            <a:ext cx="26289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3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10117 -0.0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17 -0.08334 L 0.26302 -0.049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86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02 -0.04931 L 0.46354 -0.068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6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54 -0.06806 L 0.65312 -0.073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312 -0.07338 L 0.03971 0.2513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1 0.25138 L 0.27604 0.2175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04 0.21759 L 0.4582 0.2256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2 0.22569 L 0.022 0.506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10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0.50602 L 0.25859 0.4923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59 0.49236 L 0.46015 0.521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8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2024-11-19T06:02:52Z</dcterms:created>
  <dcterms:modified xsi:type="dcterms:W3CDTF">2024-11-20T09:41:53Z</dcterms:modified>
</cp:coreProperties>
</file>